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69" r:id="rId3"/>
    <p:sldId id="259" r:id="rId4"/>
    <p:sldId id="271" r:id="rId5"/>
    <p:sldId id="275" r:id="rId6"/>
    <p:sldId id="276" r:id="rId7"/>
    <p:sldId id="273" r:id="rId8"/>
    <p:sldId id="277" r:id="rId9"/>
    <p:sldId id="278" r:id="rId10"/>
    <p:sldId id="284" r:id="rId11"/>
    <p:sldId id="281" r:id="rId12"/>
    <p:sldId id="279" r:id="rId13"/>
    <p:sldId id="282" r:id="rId14"/>
    <p:sldId id="285" r:id="rId15"/>
    <p:sldId id="286" r:id="rId16"/>
    <p:sldId id="287" r:id="rId17"/>
    <p:sldId id="288" r:id="rId18"/>
    <p:sldId id="283" r:id="rId19"/>
    <p:sldId id="290" r:id="rId20"/>
    <p:sldId id="291" r:id="rId21"/>
    <p:sldId id="292" r:id="rId22"/>
    <p:sldId id="258" r:id="rId23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33"/>
    <a:srgbClr val="FF6600"/>
    <a:srgbClr val="FFFFFF"/>
    <a:srgbClr val="99FF99"/>
    <a:srgbClr val="2E70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27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90EEECF-1E62-4795-BDD8-22375F293139}" type="doc">
      <dgm:prSet loTypeId="urn:microsoft.com/office/officeart/2005/8/layout/equation2" loCatId="relationship" qsTypeId="urn:microsoft.com/office/officeart/2005/8/quickstyle/3d3" qsCatId="3D" csTypeId="urn:microsoft.com/office/officeart/2005/8/colors/accent2_3" csCatId="accent2" phldr="1"/>
      <dgm:spPr/>
    </dgm:pt>
    <dgm:pt modelId="{2331B590-E93F-474F-9A4E-2CE90467BD81}">
      <dgm:prSet phldrT="[Tekst]"/>
      <dgm:spPr/>
      <dgm:t>
        <a:bodyPr/>
        <a:lstStyle/>
        <a:p>
          <a:r>
            <a:rPr lang="hr-HR" dirty="0">
              <a:solidFill>
                <a:schemeClr val="bg1"/>
              </a:solidFill>
              <a:latin typeface="Impact" panose="020B0806030902050204" pitchFamily="34" charset="0"/>
            </a:rPr>
            <a:t>prezentska</a:t>
          </a:r>
          <a:r>
            <a:rPr lang="hr-HR" dirty="0">
              <a:solidFill>
                <a:schemeClr val="bg1"/>
              </a:solidFill>
            </a:rPr>
            <a:t> </a:t>
          </a:r>
          <a:r>
            <a:rPr lang="hr-HR" dirty="0">
              <a:solidFill>
                <a:schemeClr val="bg1"/>
              </a:solidFill>
              <a:latin typeface="Impact" panose="020B0806030902050204" pitchFamily="34" charset="0"/>
            </a:rPr>
            <a:t>osnova</a:t>
          </a:r>
        </a:p>
      </dgm:t>
    </dgm:pt>
    <dgm:pt modelId="{D76DC24F-69F0-48BF-88AE-14AA8A2B8721}" type="parTrans" cxnId="{32C86594-261C-44F0-929C-92662E1072CC}">
      <dgm:prSet/>
      <dgm:spPr/>
      <dgm:t>
        <a:bodyPr/>
        <a:lstStyle/>
        <a:p>
          <a:endParaRPr lang="hr-HR"/>
        </a:p>
      </dgm:t>
    </dgm:pt>
    <dgm:pt modelId="{C222957E-01D2-479C-824F-E5B46249BB2B}" type="sibTrans" cxnId="{32C86594-261C-44F0-929C-92662E1072CC}">
      <dgm:prSet/>
      <dgm:spPr/>
      <dgm:t>
        <a:bodyPr/>
        <a:lstStyle/>
        <a:p>
          <a:endParaRPr lang="hr-HR"/>
        </a:p>
      </dgm:t>
    </dgm:pt>
    <dgm:pt modelId="{D8276CB9-ABBC-46FD-BC38-7190BCD19AC1}">
      <dgm:prSet phldrT="[Tekst]" custT="1"/>
      <dgm:spPr/>
      <dgm:t>
        <a:bodyPr/>
        <a:lstStyle/>
        <a:p>
          <a:endParaRPr lang="hr-HR" sz="1800" dirty="0">
            <a:solidFill>
              <a:schemeClr val="bg1"/>
            </a:solidFill>
            <a:latin typeface="Impact" panose="020B0806030902050204" pitchFamily="34" charset="0"/>
          </a:endParaRPr>
        </a:p>
        <a:p>
          <a:r>
            <a:rPr lang="hr-HR" sz="1800" dirty="0">
              <a:solidFill>
                <a:schemeClr val="bg1"/>
              </a:solidFill>
              <a:latin typeface="Impact" panose="020B0806030902050204" pitchFamily="34" charset="0"/>
            </a:rPr>
            <a:t>nastavci</a:t>
          </a:r>
        </a:p>
        <a:p>
          <a:r>
            <a:rPr lang="hr-HR" sz="1800" dirty="0">
              <a:solidFill>
                <a:schemeClr val="tx1">
                  <a:lumMod val="65000"/>
                  <a:lumOff val="35000"/>
                </a:schemeClr>
              </a:solidFill>
              <a:latin typeface="Impact" panose="020B0806030902050204" pitchFamily="34" charset="0"/>
            </a:rPr>
            <a:t>-am, -em, </a:t>
          </a:r>
        </a:p>
        <a:p>
          <a:r>
            <a:rPr lang="hr-HR" sz="1800" dirty="0">
              <a:solidFill>
                <a:schemeClr val="tx1">
                  <a:lumMod val="65000"/>
                  <a:lumOff val="35000"/>
                </a:schemeClr>
              </a:solidFill>
              <a:latin typeface="Impact" panose="020B0806030902050204" pitchFamily="34" charset="0"/>
            </a:rPr>
            <a:t>-im, -</a:t>
          </a:r>
          <a:r>
            <a:rPr lang="hr-HR" sz="1800" dirty="0" err="1">
              <a:solidFill>
                <a:schemeClr val="tx1">
                  <a:lumMod val="65000"/>
                  <a:lumOff val="35000"/>
                </a:schemeClr>
              </a:solidFill>
              <a:latin typeface="Impact" panose="020B0806030902050204" pitchFamily="34" charset="0"/>
            </a:rPr>
            <a:t>jem</a:t>
          </a:r>
          <a:endParaRPr lang="hr-HR" sz="1800" dirty="0">
            <a:solidFill>
              <a:schemeClr val="tx1">
                <a:lumMod val="65000"/>
                <a:lumOff val="35000"/>
              </a:schemeClr>
            </a:solidFill>
            <a:latin typeface="Impact" panose="020B0806030902050204" pitchFamily="34" charset="0"/>
          </a:endParaRPr>
        </a:p>
        <a:p>
          <a:endParaRPr lang="hr-HR" sz="1800" dirty="0">
            <a:solidFill>
              <a:schemeClr val="bg1"/>
            </a:solidFill>
          </a:endParaRPr>
        </a:p>
        <a:p>
          <a:endParaRPr lang="hr-HR" sz="1000" dirty="0">
            <a:solidFill>
              <a:schemeClr val="bg1"/>
            </a:solidFill>
          </a:endParaRPr>
        </a:p>
      </dgm:t>
    </dgm:pt>
    <dgm:pt modelId="{400FDAAB-E028-4714-9D58-A1D913A1FFBA}" type="parTrans" cxnId="{BB21B6D8-DB17-455A-A9BD-FB0087FCFCA0}">
      <dgm:prSet/>
      <dgm:spPr/>
      <dgm:t>
        <a:bodyPr/>
        <a:lstStyle/>
        <a:p>
          <a:endParaRPr lang="hr-HR"/>
        </a:p>
      </dgm:t>
    </dgm:pt>
    <dgm:pt modelId="{2017C3E2-C99F-4A0D-94ED-B83ECE0269DA}" type="sibTrans" cxnId="{BB21B6D8-DB17-455A-A9BD-FB0087FCFCA0}">
      <dgm:prSet/>
      <dgm:spPr/>
      <dgm:t>
        <a:bodyPr/>
        <a:lstStyle/>
        <a:p>
          <a:endParaRPr lang="hr-HR"/>
        </a:p>
      </dgm:t>
    </dgm:pt>
    <dgm:pt modelId="{FCB6E43F-0F86-434D-A57C-520280D868EE}">
      <dgm:prSet phldrT="[Tekst]" custT="1"/>
      <dgm:spPr/>
      <dgm:t>
        <a:bodyPr/>
        <a:lstStyle/>
        <a:p>
          <a:r>
            <a:rPr lang="hr-HR" sz="2400" dirty="0">
              <a:solidFill>
                <a:schemeClr val="tx1">
                  <a:lumMod val="75000"/>
                  <a:lumOff val="25000"/>
                </a:schemeClr>
              </a:solidFill>
              <a:latin typeface="Impact" panose="020B0806030902050204" pitchFamily="34" charset="0"/>
            </a:rPr>
            <a:t>prezent</a:t>
          </a:r>
        </a:p>
        <a:p>
          <a:r>
            <a:rPr lang="hr-HR" sz="2000" dirty="0">
              <a:solidFill>
                <a:schemeClr val="bg1">
                  <a:lumMod val="50000"/>
                </a:schemeClr>
              </a:solidFill>
            </a:rPr>
            <a:t>sadašnje</a:t>
          </a:r>
          <a:r>
            <a:rPr lang="hr-HR" sz="2000" dirty="0"/>
            <a:t> </a:t>
          </a:r>
          <a:r>
            <a:rPr lang="hr-HR" sz="2000" dirty="0">
              <a:solidFill>
                <a:schemeClr val="bg1">
                  <a:lumMod val="50000"/>
                </a:schemeClr>
              </a:solidFill>
            </a:rPr>
            <a:t>vrijeme</a:t>
          </a:r>
          <a:r>
            <a:rPr lang="hr-HR" sz="2000" dirty="0"/>
            <a:t> </a:t>
          </a:r>
          <a:r>
            <a:rPr lang="hr-HR" sz="2000" dirty="0">
              <a:solidFill>
                <a:schemeClr val="bg1">
                  <a:lumMod val="50000"/>
                </a:schemeClr>
              </a:solidFill>
            </a:rPr>
            <a:t>radnje</a:t>
          </a:r>
        </a:p>
      </dgm:t>
    </dgm:pt>
    <dgm:pt modelId="{609748F7-B914-4CB6-80D6-6BC140FD7BEA}" type="parTrans" cxnId="{C1ABD45D-D089-4B9F-B6A5-8A3258086578}">
      <dgm:prSet/>
      <dgm:spPr/>
      <dgm:t>
        <a:bodyPr/>
        <a:lstStyle/>
        <a:p>
          <a:endParaRPr lang="hr-HR"/>
        </a:p>
      </dgm:t>
    </dgm:pt>
    <dgm:pt modelId="{77F71B87-2951-46B9-86EE-BD05EA6BC88F}" type="sibTrans" cxnId="{C1ABD45D-D089-4B9F-B6A5-8A3258086578}">
      <dgm:prSet/>
      <dgm:spPr/>
      <dgm:t>
        <a:bodyPr/>
        <a:lstStyle/>
        <a:p>
          <a:endParaRPr lang="hr-HR"/>
        </a:p>
      </dgm:t>
    </dgm:pt>
    <dgm:pt modelId="{D0C806B3-95B4-4EB5-8E86-44BD6DC695DC}" type="pres">
      <dgm:prSet presAssocID="{C90EEECF-1E62-4795-BDD8-22375F293139}" presName="Name0" presStyleCnt="0">
        <dgm:presLayoutVars>
          <dgm:dir/>
          <dgm:resizeHandles val="exact"/>
        </dgm:presLayoutVars>
      </dgm:prSet>
      <dgm:spPr/>
    </dgm:pt>
    <dgm:pt modelId="{ED5895AE-7D3B-4025-A45A-010B3F03FADA}" type="pres">
      <dgm:prSet presAssocID="{C90EEECF-1E62-4795-BDD8-22375F293139}" presName="vNodes" presStyleCnt="0"/>
      <dgm:spPr/>
    </dgm:pt>
    <dgm:pt modelId="{9F52D83C-2A04-419C-A711-28098BD97171}" type="pres">
      <dgm:prSet presAssocID="{2331B590-E93F-474F-9A4E-2CE90467BD81}" presName="node" presStyleLbl="node1" presStyleIdx="0" presStyleCnt="3" custScaleX="156932" custScaleY="146399">
        <dgm:presLayoutVars>
          <dgm:bulletEnabled val="1"/>
        </dgm:presLayoutVars>
      </dgm:prSet>
      <dgm:spPr/>
    </dgm:pt>
    <dgm:pt modelId="{043852CA-D605-473E-B5D2-5E7896D3F082}" type="pres">
      <dgm:prSet presAssocID="{C222957E-01D2-479C-824F-E5B46249BB2B}" presName="spacerT" presStyleCnt="0"/>
      <dgm:spPr/>
    </dgm:pt>
    <dgm:pt modelId="{19DAAB41-5656-45A4-8AD8-ED4F3C9598BE}" type="pres">
      <dgm:prSet presAssocID="{C222957E-01D2-479C-824F-E5B46249BB2B}" presName="sibTrans" presStyleLbl="sibTrans2D1" presStyleIdx="0" presStyleCnt="2"/>
      <dgm:spPr/>
    </dgm:pt>
    <dgm:pt modelId="{3CFEACA0-B989-4D0D-9AF4-070A11E2E9D4}" type="pres">
      <dgm:prSet presAssocID="{C222957E-01D2-479C-824F-E5B46249BB2B}" presName="spacerB" presStyleCnt="0"/>
      <dgm:spPr/>
    </dgm:pt>
    <dgm:pt modelId="{089479E7-EB42-4B1B-AAD6-DA5415CF3F74}" type="pres">
      <dgm:prSet presAssocID="{D8276CB9-ABBC-46FD-BC38-7190BCD19AC1}" presName="node" presStyleLbl="node1" presStyleIdx="1" presStyleCnt="3" custScaleX="148350" custScaleY="157714" custLinFactY="127" custLinFactNeighborX="-2376" custLinFactNeighborY="100000">
        <dgm:presLayoutVars>
          <dgm:bulletEnabled val="1"/>
        </dgm:presLayoutVars>
      </dgm:prSet>
      <dgm:spPr/>
    </dgm:pt>
    <dgm:pt modelId="{B1FD81B0-7532-49C2-B3A7-588981064019}" type="pres">
      <dgm:prSet presAssocID="{C90EEECF-1E62-4795-BDD8-22375F293139}" presName="sibTransLast" presStyleLbl="sibTrans2D1" presStyleIdx="1" presStyleCnt="2"/>
      <dgm:spPr/>
    </dgm:pt>
    <dgm:pt modelId="{902236D4-3FFB-4CD3-B9D4-1538FB9E167A}" type="pres">
      <dgm:prSet presAssocID="{C90EEECF-1E62-4795-BDD8-22375F293139}" presName="connectorText" presStyleLbl="sibTrans2D1" presStyleIdx="1" presStyleCnt="2"/>
      <dgm:spPr/>
    </dgm:pt>
    <dgm:pt modelId="{A8D5E9E9-AC09-424C-BE90-9C556048544A}" type="pres">
      <dgm:prSet presAssocID="{C90EEECF-1E62-4795-BDD8-22375F293139}" presName="lastNode" presStyleLbl="node1" presStyleIdx="2" presStyleCnt="3" custScaleX="131357" custScaleY="119435" custLinFactNeighborX="-1149" custLinFactNeighborY="-1138">
        <dgm:presLayoutVars>
          <dgm:bulletEnabled val="1"/>
        </dgm:presLayoutVars>
      </dgm:prSet>
      <dgm:spPr/>
    </dgm:pt>
  </dgm:ptLst>
  <dgm:cxnLst>
    <dgm:cxn modelId="{3F450605-6E86-48F5-9D5B-9A0624F5F5BC}" type="presOf" srcId="{FCB6E43F-0F86-434D-A57C-520280D868EE}" destId="{A8D5E9E9-AC09-424C-BE90-9C556048544A}" srcOrd="0" destOrd="0" presId="urn:microsoft.com/office/officeart/2005/8/layout/equation2"/>
    <dgm:cxn modelId="{A970EB1C-0D9B-4550-8793-25092CD6F5F6}" type="presOf" srcId="{D8276CB9-ABBC-46FD-BC38-7190BCD19AC1}" destId="{089479E7-EB42-4B1B-AAD6-DA5415CF3F74}" srcOrd="0" destOrd="0" presId="urn:microsoft.com/office/officeart/2005/8/layout/equation2"/>
    <dgm:cxn modelId="{6E84C21D-0DE8-4E49-9C1D-9F6D025FCAD8}" type="presOf" srcId="{2017C3E2-C99F-4A0D-94ED-B83ECE0269DA}" destId="{902236D4-3FFB-4CD3-B9D4-1538FB9E167A}" srcOrd="1" destOrd="0" presId="urn:microsoft.com/office/officeart/2005/8/layout/equation2"/>
    <dgm:cxn modelId="{25C15738-006C-4906-8B17-895D36C92B25}" type="presOf" srcId="{2017C3E2-C99F-4A0D-94ED-B83ECE0269DA}" destId="{B1FD81B0-7532-49C2-B3A7-588981064019}" srcOrd="0" destOrd="0" presId="urn:microsoft.com/office/officeart/2005/8/layout/equation2"/>
    <dgm:cxn modelId="{C1ABD45D-D089-4B9F-B6A5-8A3258086578}" srcId="{C90EEECF-1E62-4795-BDD8-22375F293139}" destId="{FCB6E43F-0F86-434D-A57C-520280D868EE}" srcOrd="2" destOrd="0" parTransId="{609748F7-B914-4CB6-80D6-6BC140FD7BEA}" sibTransId="{77F71B87-2951-46B9-86EE-BD05EA6BC88F}"/>
    <dgm:cxn modelId="{067D4D44-BB2E-448E-B58D-D62348FD0A0A}" type="presOf" srcId="{2331B590-E93F-474F-9A4E-2CE90467BD81}" destId="{9F52D83C-2A04-419C-A711-28098BD97171}" srcOrd="0" destOrd="0" presId="urn:microsoft.com/office/officeart/2005/8/layout/equation2"/>
    <dgm:cxn modelId="{32C86594-261C-44F0-929C-92662E1072CC}" srcId="{C90EEECF-1E62-4795-BDD8-22375F293139}" destId="{2331B590-E93F-474F-9A4E-2CE90467BD81}" srcOrd="0" destOrd="0" parTransId="{D76DC24F-69F0-48BF-88AE-14AA8A2B8721}" sibTransId="{C222957E-01D2-479C-824F-E5B46249BB2B}"/>
    <dgm:cxn modelId="{0CC2B9C4-CD96-4C01-8EC6-A5693AB2502F}" type="presOf" srcId="{C90EEECF-1E62-4795-BDD8-22375F293139}" destId="{D0C806B3-95B4-4EB5-8E86-44BD6DC695DC}" srcOrd="0" destOrd="0" presId="urn:microsoft.com/office/officeart/2005/8/layout/equation2"/>
    <dgm:cxn modelId="{BB21B6D8-DB17-455A-A9BD-FB0087FCFCA0}" srcId="{C90EEECF-1E62-4795-BDD8-22375F293139}" destId="{D8276CB9-ABBC-46FD-BC38-7190BCD19AC1}" srcOrd="1" destOrd="0" parTransId="{400FDAAB-E028-4714-9D58-A1D913A1FFBA}" sibTransId="{2017C3E2-C99F-4A0D-94ED-B83ECE0269DA}"/>
    <dgm:cxn modelId="{DF6905EF-D73F-4D2E-9AD9-E3F9E9391A68}" type="presOf" srcId="{C222957E-01D2-479C-824F-E5B46249BB2B}" destId="{19DAAB41-5656-45A4-8AD8-ED4F3C9598BE}" srcOrd="0" destOrd="0" presId="urn:microsoft.com/office/officeart/2005/8/layout/equation2"/>
    <dgm:cxn modelId="{1DE90F57-F429-4A77-8DFE-A53B73ABD70C}" type="presParOf" srcId="{D0C806B3-95B4-4EB5-8E86-44BD6DC695DC}" destId="{ED5895AE-7D3B-4025-A45A-010B3F03FADA}" srcOrd="0" destOrd="0" presId="urn:microsoft.com/office/officeart/2005/8/layout/equation2"/>
    <dgm:cxn modelId="{936AB5AE-9512-4ECC-9480-0FC328F5452C}" type="presParOf" srcId="{ED5895AE-7D3B-4025-A45A-010B3F03FADA}" destId="{9F52D83C-2A04-419C-A711-28098BD97171}" srcOrd="0" destOrd="0" presId="urn:microsoft.com/office/officeart/2005/8/layout/equation2"/>
    <dgm:cxn modelId="{3D9B8A78-347E-4276-AFD8-1F312517D7D2}" type="presParOf" srcId="{ED5895AE-7D3B-4025-A45A-010B3F03FADA}" destId="{043852CA-D605-473E-B5D2-5E7896D3F082}" srcOrd="1" destOrd="0" presId="urn:microsoft.com/office/officeart/2005/8/layout/equation2"/>
    <dgm:cxn modelId="{DB6C5492-AB75-4C78-B930-99F74005ADC0}" type="presParOf" srcId="{ED5895AE-7D3B-4025-A45A-010B3F03FADA}" destId="{19DAAB41-5656-45A4-8AD8-ED4F3C9598BE}" srcOrd="2" destOrd="0" presId="urn:microsoft.com/office/officeart/2005/8/layout/equation2"/>
    <dgm:cxn modelId="{E9A81685-88BC-4A6F-8CB7-8B7D9D1777BD}" type="presParOf" srcId="{ED5895AE-7D3B-4025-A45A-010B3F03FADA}" destId="{3CFEACA0-B989-4D0D-9AF4-070A11E2E9D4}" srcOrd="3" destOrd="0" presId="urn:microsoft.com/office/officeart/2005/8/layout/equation2"/>
    <dgm:cxn modelId="{70AC8BB5-DC02-49C6-BD94-D27303DA6B4D}" type="presParOf" srcId="{ED5895AE-7D3B-4025-A45A-010B3F03FADA}" destId="{089479E7-EB42-4B1B-AAD6-DA5415CF3F74}" srcOrd="4" destOrd="0" presId="urn:microsoft.com/office/officeart/2005/8/layout/equation2"/>
    <dgm:cxn modelId="{5FCB3606-A88F-4E39-8094-871188ABDBE3}" type="presParOf" srcId="{D0C806B3-95B4-4EB5-8E86-44BD6DC695DC}" destId="{B1FD81B0-7532-49C2-B3A7-588981064019}" srcOrd="1" destOrd="0" presId="urn:microsoft.com/office/officeart/2005/8/layout/equation2"/>
    <dgm:cxn modelId="{8A3876DC-BC03-4EC3-A924-37B15D4BE97A}" type="presParOf" srcId="{B1FD81B0-7532-49C2-B3A7-588981064019}" destId="{902236D4-3FFB-4CD3-B9D4-1538FB9E167A}" srcOrd="0" destOrd="0" presId="urn:microsoft.com/office/officeart/2005/8/layout/equation2"/>
    <dgm:cxn modelId="{545A26E0-6307-4E17-86FA-7AD66466136F}" type="presParOf" srcId="{D0C806B3-95B4-4EB5-8E86-44BD6DC695DC}" destId="{A8D5E9E9-AC09-424C-BE90-9C556048544A}" srcOrd="2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90EEECF-1E62-4795-BDD8-22375F293139}" type="doc">
      <dgm:prSet loTypeId="urn:microsoft.com/office/officeart/2005/8/layout/equation1" loCatId="relationship" qsTypeId="urn:microsoft.com/office/officeart/2005/8/quickstyle/3d1" qsCatId="3D" csTypeId="urn:microsoft.com/office/officeart/2005/8/colors/colorful2" csCatId="colorful" phldr="1"/>
      <dgm:spPr/>
    </dgm:pt>
    <dgm:pt modelId="{2331B590-E93F-474F-9A4E-2CE90467BD81}">
      <dgm:prSet phldrT="[Tekst]" custT="1"/>
      <dgm:spPr/>
      <dgm:t>
        <a:bodyPr/>
        <a:lstStyle/>
        <a:p>
          <a:pPr algn="ctr"/>
          <a:r>
            <a:rPr lang="hr-HR" sz="1800" b="0" dirty="0">
              <a:latin typeface="Impact" panose="020B0806030902050204" pitchFamily="34" charset="0"/>
            </a:rPr>
            <a:t>prezent pomoćnog glagola biti </a:t>
          </a:r>
        </a:p>
      </dgm:t>
    </dgm:pt>
    <dgm:pt modelId="{D76DC24F-69F0-48BF-88AE-14AA8A2B8721}" type="parTrans" cxnId="{32C86594-261C-44F0-929C-92662E1072CC}">
      <dgm:prSet/>
      <dgm:spPr/>
      <dgm:t>
        <a:bodyPr/>
        <a:lstStyle/>
        <a:p>
          <a:endParaRPr lang="hr-HR"/>
        </a:p>
      </dgm:t>
    </dgm:pt>
    <dgm:pt modelId="{C222957E-01D2-479C-824F-E5B46249BB2B}" type="sibTrans" cxnId="{32C86594-261C-44F0-929C-92662E1072CC}">
      <dgm:prSet/>
      <dgm:spPr/>
      <dgm:t>
        <a:bodyPr/>
        <a:lstStyle/>
        <a:p>
          <a:endParaRPr lang="hr-HR"/>
        </a:p>
      </dgm:t>
    </dgm:pt>
    <dgm:pt modelId="{D8276CB9-ABBC-46FD-BC38-7190BCD19AC1}">
      <dgm:prSet phldrT="[Tekst]" custT="1"/>
      <dgm:spPr/>
      <dgm:t>
        <a:bodyPr/>
        <a:lstStyle/>
        <a:p>
          <a:endParaRPr lang="hr-HR" sz="1800" dirty="0">
            <a:latin typeface="Impact" panose="020B0806030902050204" pitchFamily="34" charset="0"/>
          </a:endParaRPr>
        </a:p>
        <a:p>
          <a:endParaRPr lang="hr-HR" sz="1800" dirty="0">
            <a:latin typeface="Impact" panose="020B0806030902050204" pitchFamily="34" charset="0"/>
          </a:endParaRPr>
        </a:p>
        <a:p>
          <a:r>
            <a:rPr lang="hr-HR" sz="1800" dirty="0">
              <a:latin typeface="Impact" panose="020B0806030902050204" pitchFamily="34" charset="0"/>
            </a:rPr>
            <a:t>glagolski pridjev radni</a:t>
          </a:r>
        </a:p>
        <a:p>
          <a:endParaRPr lang="hr-HR" sz="1800" dirty="0"/>
        </a:p>
        <a:p>
          <a:endParaRPr lang="hr-HR" sz="1000" dirty="0"/>
        </a:p>
      </dgm:t>
    </dgm:pt>
    <dgm:pt modelId="{400FDAAB-E028-4714-9D58-A1D913A1FFBA}" type="parTrans" cxnId="{BB21B6D8-DB17-455A-A9BD-FB0087FCFCA0}">
      <dgm:prSet/>
      <dgm:spPr/>
      <dgm:t>
        <a:bodyPr/>
        <a:lstStyle/>
        <a:p>
          <a:endParaRPr lang="hr-HR"/>
        </a:p>
      </dgm:t>
    </dgm:pt>
    <dgm:pt modelId="{2017C3E2-C99F-4A0D-94ED-B83ECE0269DA}" type="sibTrans" cxnId="{BB21B6D8-DB17-455A-A9BD-FB0087FCFCA0}">
      <dgm:prSet/>
      <dgm:spPr/>
      <dgm:t>
        <a:bodyPr/>
        <a:lstStyle/>
        <a:p>
          <a:endParaRPr lang="hr-HR"/>
        </a:p>
      </dgm:t>
    </dgm:pt>
    <dgm:pt modelId="{FCB6E43F-0F86-434D-A57C-520280D868EE}">
      <dgm:prSet phldrT="[Tekst]" custT="1"/>
      <dgm:spPr/>
      <dgm:t>
        <a:bodyPr/>
        <a:lstStyle/>
        <a:p>
          <a:r>
            <a:rPr lang="hr-HR" sz="2400" dirty="0">
              <a:latin typeface="Impact" panose="020B0806030902050204" pitchFamily="34" charset="0"/>
            </a:rPr>
            <a:t>perfekt</a:t>
          </a:r>
        </a:p>
        <a:p>
          <a:r>
            <a:rPr lang="hr-HR" sz="2000" dirty="0"/>
            <a:t>prošlo vrijeme radnje</a:t>
          </a:r>
        </a:p>
      </dgm:t>
    </dgm:pt>
    <dgm:pt modelId="{609748F7-B914-4CB6-80D6-6BC140FD7BEA}" type="parTrans" cxnId="{C1ABD45D-D089-4B9F-B6A5-8A3258086578}">
      <dgm:prSet/>
      <dgm:spPr/>
      <dgm:t>
        <a:bodyPr/>
        <a:lstStyle/>
        <a:p>
          <a:endParaRPr lang="hr-HR"/>
        </a:p>
      </dgm:t>
    </dgm:pt>
    <dgm:pt modelId="{77F71B87-2951-46B9-86EE-BD05EA6BC88F}" type="sibTrans" cxnId="{C1ABD45D-D089-4B9F-B6A5-8A3258086578}">
      <dgm:prSet/>
      <dgm:spPr/>
      <dgm:t>
        <a:bodyPr/>
        <a:lstStyle/>
        <a:p>
          <a:endParaRPr lang="hr-HR"/>
        </a:p>
      </dgm:t>
    </dgm:pt>
    <dgm:pt modelId="{A9781212-377E-46E2-BBF3-ECABB2BC6926}" type="pres">
      <dgm:prSet presAssocID="{C90EEECF-1E62-4795-BDD8-22375F293139}" presName="linearFlow" presStyleCnt="0">
        <dgm:presLayoutVars>
          <dgm:dir/>
          <dgm:resizeHandles val="exact"/>
        </dgm:presLayoutVars>
      </dgm:prSet>
      <dgm:spPr/>
    </dgm:pt>
    <dgm:pt modelId="{AD15D523-2703-4321-9FBC-E6A6F8287968}" type="pres">
      <dgm:prSet presAssocID="{2331B590-E93F-474F-9A4E-2CE90467BD81}" presName="node" presStyleLbl="node1" presStyleIdx="0" presStyleCnt="3" custScaleX="166687" custScaleY="151743" custLinFactX="9481" custLinFactY="-55866" custLinFactNeighborX="100000" custLinFactNeighborY="-100000">
        <dgm:presLayoutVars>
          <dgm:bulletEnabled val="1"/>
        </dgm:presLayoutVars>
      </dgm:prSet>
      <dgm:spPr/>
    </dgm:pt>
    <dgm:pt modelId="{A5058631-EDD2-4761-A091-FC388913B24B}" type="pres">
      <dgm:prSet presAssocID="{C222957E-01D2-479C-824F-E5B46249BB2B}" presName="spacerL" presStyleCnt="0"/>
      <dgm:spPr/>
    </dgm:pt>
    <dgm:pt modelId="{D4DADEDE-74D4-4FAF-B9DB-2EFC856267B2}" type="pres">
      <dgm:prSet presAssocID="{C222957E-01D2-479C-824F-E5B46249BB2B}" presName="sibTrans" presStyleLbl="sibTrans2D1" presStyleIdx="0" presStyleCnt="2" custLinFactNeighborX="38350" custLinFactNeighborY="-24961"/>
      <dgm:spPr/>
    </dgm:pt>
    <dgm:pt modelId="{D26E6F5E-8EA1-426B-9F45-8B17930C6FD4}" type="pres">
      <dgm:prSet presAssocID="{C222957E-01D2-479C-824F-E5B46249BB2B}" presName="spacerR" presStyleCnt="0"/>
      <dgm:spPr/>
    </dgm:pt>
    <dgm:pt modelId="{F8805A74-D612-449D-AEEB-E2BEF35EFD3E}" type="pres">
      <dgm:prSet presAssocID="{D8276CB9-ABBC-46FD-BC38-7190BCD19AC1}" presName="node" presStyleLbl="node1" presStyleIdx="1" presStyleCnt="3" custScaleX="171498" custScaleY="160275" custLinFactNeighborX="-74233" custLinFactNeighborY="-23631">
        <dgm:presLayoutVars>
          <dgm:bulletEnabled val="1"/>
        </dgm:presLayoutVars>
      </dgm:prSet>
      <dgm:spPr/>
    </dgm:pt>
    <dgm:pt modelId="{541A3E06-8379-46C8-9EAA-F8C892B65776}" type="pres">
      <dgm:prSet presAssocID="{2017C3E2-C99F-4A0D-94ED-B83ECE0269DA}" presName="spacerL" presStyleCnt="0"/>
      <dgm:spPr/>
    </dgm:pt>
    <dgm:pt modelId="{C875DAD3-069C-43CB-BE07-E7D6DB500564}" type="pres">
      <dgm:prSet presAssocID="{2017C3E2-C99F-4A0D-94ED-B83ECE0269DA}" presName="sibTrans" presStyleLbl="sibTrans2D1" presStyleIdx="1" presStyleCnt="2" custLinFactX="-10393" custLinFactNeighborX="-100000" custLinFactNeighborY="-30632"/>
      <dgm:spPr/>
    </dgm:pt>
    <dgm:pt modelId="{7C108260-60FC-47AA-BFAB-718D0D5460BD}" type="pres">
      <dgm:prSet presAssocID="{2017C3E2-C99F-4A0D-94ED-B83ECE0269DA}" presName="spacerR" presStyleCnt="0"/>
      <dgm:spPr/>
    </dgm:pt>
    <dgm:pt modelId="{377AE309-004F-4BF7-A830-9BD099D04B00}" type="pres">
      <dgm:prSet presAssocID="{FCB6E43F-0F86-434D-A57C-520280D868EE}" presName="node" presStyleLbl="node1" presStyleIdx="2" presStyleCnt="3" custScaleX="262004" custScaleY="207252" custLinFactX="-12337" custLinFactY="-34098" custLinFactNeighborX="-100000" custLinFactNeighborY="-100000">
        <dgm:presLayoutVars>
          <dgm:bulletEnabled val="1"/>
        </dgm:presLayoutVars>
      </dgm:prSet>
      <dgm:spPr/>
    </dgm:pt>
  </dgm:ptLst>
  <dgm:cxnLst>
    <dgm:cxn modelId="{E559771E-A9A7-4DB6-9AF0-394E14F4B2E1}" type="presOf" srcId="{C90EEECF-1E62-4795-BDD8-22375F293139}" destId="{A9781212-377E-46E2-BBF3-ECABB2BC6926}" srcOrd="0" destOrd="0" presId="urn:microsoft.com/office/officeart/2005/8/layout/equation1"/>
    <dgm:cxn modelId="{B274EB2F-62B2-4295-9E71-8706DD76DA54}" type="presOf" srcId="{2331B590-E93F-474F-9A4E-2CE90467BD81}" destId="{AD15D523-2703-4321-9FBC-E6A6F8287968}" srcOrd="0" destOrd="0" presId="urn:microsoft.com/office/officeart/2005/8/layout/equation1"/>
    <dgm:cxn modelId="{C1ABD45D-D089-4B9F-B6A5-8A3258086578}" srcId="{C90EEECF-1E62-4795-BDD8-22375F293139}" destId="{FCB6E43F-0F86-434D-A57C-520280D868EE}" srcOrd="2" destOrd="0" parTransId="{609748F7-B914-4CB6-80D6-6BC140FD7BEA}" sibTransId="{77F71B87-2951-46B9-86EE-BD05EA6BC88F}"/>
    <dgm:cxn modelId="{CC178F71-3320-4CC5-98DD-7E9C3BBB69C9}" type="presOf" srcId="{2017C3E2-C99F-4A0D-94ED-B83ECE0269DA}" destId="{C875DAD3-069C-43CB-BE07-E7D6DB500564}" srcOrd="0" destOrd="0" presId="urn:microsoft.com/office/officeart/2005/8/layout/equation1"/>
    <dgm:cxn modelId="{0E158973-6732-4D31-9FCA-B4B8768AB703}" type="presOf" srcId="{FCB6E43F-0F86-434D-A57C-520280D868EE}" destId="{377AE309-004F-4BF7-A830-9BD099D04B00}" srcOrd="0" destOrd="0" presId="urn:microsoft.com/office/officeart/2005/8/layout/equation1"/>
    <dgm:cxn modelId="{32C86594-261C-44F0-929C-92662E1072CC}" srcId="{C90EEECF-1E62-4795-BDD8-22375F293139}" destId="{2331B590-E93F-474F-9A4E-2CE90467BD81}" srcOrd="0" destOrd="0" parTransId="{D76DC24F-69F0-48BF-88AE-14AA8A2B8721}" sibTransId="{C222957E-01D2-479C-824F-E5B46249BB2B}"/>
    <dgm:cxn modelId="{8F19D2C6-B5A2-417F-9069-007D25C336CD}" type="presOf" srcId="{D8276CB9-ABBC-46FD-BC38-7190BCD19AC1}" destId="{F8805A74-D612-449D-AEEB-E2BEF35EFD3E}" srcOrd="0" destOrd="0" presId="urn:microsoft.com/office/officeart/2005/8/layout/equation1"/>
    <dgm:cxn modelId="{DF5B45C7-049D-4B83-BD1E-05F5A38B7F9F}" type="presOf" srcId="{C222957E-01D2-479C-824F-E5B46249BB2B}" destId="{D4DADEDE-74D4-4FAF-B9DB-2EFC856267B2}" srcOrd="0" destOrd="0" presId="urn:microsoft.com/office/officeart/2005/8/layout/equation1"/>
    <dgm:cxn modelId="{BB21B6D8-DB17-455A-A9BD-FB0087FCFCA0}" srcId="{C90EEECF-1E62-4795-BDD8-22375F293139}" destId="{D8276CB9-ABBC-46FD-BC38-7190BCD19AC1}" srcOrd="1" destOrd="0" parTransId="{400FDAAB-E028-4714-9D58-A1D913A1FFBA}" sibTransId="{2017C3E2-C99F-4A0D-94ED-B83ECE0269DA}"/>
    <dgm:cxn modelId="{A717CCB5-2135-475E-8738-4F70CC4F8266}" type="presParOf" srcId="{A9781212-377E-46E2-BBF3-ECABB2BC6926}" destId="{AD15D523-2703-4321-9FBC-E6A6F8287968}" srcOrd="0" destOrd="0" presId="urn:microsoft.com/office/officeart/2005/8/layout/equation1"/>
    <dgm:cxn modelId="{3E8F97B6-830E-4ACD-8A62-4E9A23A907E0}" type="presParOf" srcId="{A9781212-377E-46E2-BBF3-ECABB2BC6926}" destId="{A5058631-EDD2-4761-A091-FC388913B24B}" srcOrd="1" destOrd="0" presId="urn:microsoft.com/office/officeart/2005/8/layout/equation1"/>
    <dgm:cxn modelId="{733F0FFB-DCB0-4352-8715-67EE28EF1A10}" type="presParOf" srcId="{A9781212-377E-46E2-BBF3-ECABB2BC6926}" destId="{D4DADEDE-74D4-4FAF-B9DB-2EFC856267B2}" srcOrd="2" destOrd="0" presId="urn:microsoft.com/office/officeart/2005/8/layout/equation1"/>
    <dgm:cxn modelId="{1AFC7606-F786-4597-91EB-00176CAB6D3C}" type="presParOf" srcId="{A9781212-377E-46E2-BBF3-ECABB2BC6926}" destId="{D26E6F5E-8EA1-426B-9F45-8B17930C6FD4}" srcOrd="3" destOrd="0" presId="urn:microsoft.com/office/officeart/2005/8/layout/equation1"/>
    <dgm:cxn modelId="{C3D68105-EA51-4C9F-A901-3FFE87126CE6}" type="presParOf" srcId="{A9781212-377E-46E2-BBF3-ECABB2BC6926}" destId="{F8805A74-D612-449D-AEEB-E2BEF35EFD3E}" srcOrd="4" destOrd="0" presId="urn:microsoft.com/office/officeart/2005/8/layout/equation1"/>
    <dgm:cxn modelId="{036CF1C1-6B7D-493C-BF7E-E07DEA354016}" type="presParOf" srcId="{A9781212-377E-46E2-BBF3-ECABB2BC6926}" destId="{541A3E06-8379-46C8-9EAA-F8C892B65776}" srcOrd="5" destOrd="0" presId="urn:microsoft.com/office/officeart/2005/8/layout/equation1"/>
    <dgm:cxn modelId="{AE753130-C07A-4DA2-BFE6-40940B5AAED5}" type="presParOf" srcId="{A9781212-377E-46E2-BBF3-ECABB2BC6926}" destId="{C875DAD3-069C-43CB-BE07-E7D6DB500564}" srcOrd="6" destOrd="0" presId="urn:microsoft.com/office/officeart/2005/8/layout/equation1"/>
    <dgm:cxn modelId="{7654D5C8-C26B-4B88-8829-78857D4B52B8}" type="presParOf" srcId="{A9781212-377E-46E2-BBF3-ECABB2BC6926}" destId="{7C108260-60FC-47AA-BFAB-718D0D5460BD}" srcOrd="7" destOrd="0" presId="urn:microsoft.com/office/officeart/2005/8/layout/equation1"/>
    <dgm:cxn modelId="{B46CD3D3-46A8-48A4-B433-512A0A8118FB}" type="presParOf" srcId="{A9781212-377E-46E2-BBF3-ECABB2BC6926}" destId="{377AE309-004F-4BF7-A830-9BD099D04B00}" srcOrd="8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03CDB9C-1E4F-45A7-802B-B3083E699286}" type="doc">
      <dgm:prSet loTypeId="urn:microsoft.com/office/officeart/2005/8/layout/cycle4" loCatId="matrix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hr-HR"/>
        </a:p>
      </dgm:t>
    </dgm:pt>
    <dgm:pt modelId="{4901E5EC-BB92-4F00-872D-3C67E1E02814}">
      <dgm:prSet phldrT="[Tekst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hr-HR" sz="1800" dirty="0"/>
            <a:t>Padežno pitanje: </a:t>
          </a:r>
        </a:p>
        <a:p>
          <a:r>
            <a:rPr lang="hr-HR" sz="1800" dirty="0">
              <a:solidFill>
                <a:schemeClr val="accent6">
                  <a:lumMod val="50000"/>
                </a:schemeClr>
              </a:solidFill>
              <a:latin typeface="Impact" panose="020B0806030902050204" pitchFamily="34" charset="0"/>
            </a:rPr>
            <a:t>TKO? ŠTO?</a:t>
          </a:r>
        </a:p>
        <a:p>
          <a:r>
            <a:rPr lang="hr-HR" sz="1800" dirty="0">
              <a:solidFill>
                <a:schemeClr val="accent6">
                  <a:lumMod val="50000"/>
                </a:schemeClr>
              </a:solidFill>
              <a:latin typeface="Impact" panose="020B0806030902050204" pitchFamily="34" charset="0"/>
            </a:rPr>
            <a:t>(postoji)</a:t>
          </a:r>
        </a:p>
      </dgm:t>
    </dgm:pt>
    <dgm:pt modelId="{9719107C-90E9-48DC-87C0-4A9BD9BDB433}" type="parTrans" cxnId="{63495EF9-461E-44BE-9E8B-11E9D6AB1989}">
      <dgm:prSet/>
      <dgm:spPr/>
      <dgm:t>
        <a:bodyPr/>
        <a:lstStyle/>
        <a:p>
          <a:endParaRPr lang="hr-HR"/>
        </a:p>
      </dgm:t>
    </dgm:pt>
    <dgm:pt modelId="{CACC65B5-3287-446F-8A87-EE409877E6C2}" type="sibTrans" cxnId="{63495EF9-461E-44BE-9E8B-11E9D6AB1989}">
      <dgm:prSet/>
      <dgm:spPr/>
      <dgm:t>
        <a:bodyPr/>
        <a:lstStyle/>
        <a:p>
          <a:endParaRPr lang="hr-HR"/>
        </a:p>
      </dgm:t>
    </dgm:pt>
    <dgm:pt modelId="{A9BD4E4D-339A-4CE9-AF4D-21F4D08CD91E}">
      <dgm:prSet phldrT="[Teks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dgm:style>
      </dgm:prSet>
      <dgm:spPr>
        <a:noFill/>
        <a:ln>
          <a:noFill/>
        </a:ln>
      </dgm:spPr>
      <dgm:t>
        <a:bodyPr/>
        <a:lstStyle/>
        <a:p>
          <a:r>
            <a:rPr lang="nl-NL" sz="1800" b="1" dirty="0"/>
            <a:t>N</a:t>
          </a:r>
          <a:r>
            <a:rPr lang="nl-NL" sz="1800" dirty="0"/>
            <a:t> </a:t>
          </a:r>
          <a:r>
            <a:rPr lang="nl-NL" sz="1800" dirty="0">
              <a:solidFill>
                <a:schemeClr val="accent6">
                  <a:lumMod val="75000"/>
                </a:schemeClr>
              </a:solidFill>
              <a:latin typeface="Impact" panose="020B0806030902050204" pitchFamily="34" charset="0"/>
            </a:rPr>
            <a:t>ne stoji </a:t>
          </a:r>
          <a:r>
            <a:rPr lang="nl-NL" sz="1800" dirty="0"/>
            <a:t>uz prijedloge.</a:t>
          </a:r>
          <a:r>
            <a:rPr lang="hr-HR" sz="1800" dirty="0"/>
            <a:t> </a:t>
          </a:r>
          <a:br>
            <a:rPr lang="hr-HR" sz="1800" dirty="0"/>
          </a:br>
          <a:r>
            <a:rPr lang="hr-HR" sz="1800" i="1" dirty="0">
              <a:solidFill>
                <a:schemeClr val="accent6">
                  <a:lumMod val="75000"/>
                </a:schemeClr>
              </a:solidFill>
            </a:rPr>
            <a:t>Dječak</a:t>
          </a:r>
          <a:r>
            <a:rPr lang="hr-HR" sz="1800" i="1" dirty="0"/>
            <a:t> je ustao.</a:t>
          </a:r>
          <a:br>
            <a:rPr lang="hr-HR" sz="1800" i="1" dirty="0"/>
          </a:br>
          <a:r>
            <a:rPr lang="pl-PL" sz="1800" i="1" dirty="0"/>
            <a:t>(</a:t>
          </a:r>
          <a:r>
            <a:rPr lang="pl-PL" sz="1800" i="1" dirty="0">
              <a:solidFill>
                <a:schemeClr val="accent6">
                  <a:lumMod val="75000"/>
                </a:schemeClr>
              </a:solidFill>
            </a:rPr>
            <a:t>Tko</a:t>
          </a:r>
          <a:r>
            <a:rPr lang="pl-PL" sz="1800" i="1" dirty="0"/>
            <a:t> je ustao? Dječak.=</a:t>
          </a:r>
          <a:r>
            <a:rPr lang="pl-PL" sz="1800" i="1" dirty="0">
              <a:solidFill>
                <a:schemeClr val="accent6">
                  <a:lumMod val="75000"/>
                </a:schemeClr>
              </a:solidFill>
            </a:rPr>
            <a:t>N</a:t>
          </a:r>
          <a:r>
            <a:rPr lang="pl-PL" sz="1800" i="1" dirty="0"/>
            <a:t>)</a:t>
          </a:r>
          <a:r>
            <a:rPr lang="nl-NL" sz="1800" dirty="0"/>
            <a:t>	</a:t>
          </a:r>
          <a:endParaRPr lang="hr-HR" sz="1800" dirty="0"/>
        </a:p>
      </dgm:t>
    </dgm:pt>
    <dgm:pt modelId="{4BAD3183-EAC1-4839-BFD0-D1625F310B21}" type="parTrans" cxnId="{CCC0C16B-4E1D-40FD-8E72-382A1093FD44}">
      <dgm:prSet/>
      <dgm:spPr/>
      <dgm:t>
        <a:bodyPr/>
        <a:lstStyle/>
        <a:p>
          <a:endParaRPr lang="hr-HR"/>
        </a:p>
      </dgm:t>
    </dgm:pt>
    <dgm:pt modelId="{D51BB650-CDD6-4F5C-A349-F18F9E9771C7}" type="sibTrans" cxnId="{CCC0C16B-4E1D-40FD-8E72-382A1093FD44}">
      <dgm:prSet/>
      <dgm:spPr/>
      <dgm:t>
        <a:bodyPr/>
        <a:lstStyle/>
        <a:p>
          <a:endParaRPr lang="hr-HR"/>
        </a:p>
      </dgm:t>
    </dgm:pt>
    <dgm:pt modelId="{B526F76B-B521-4A89-B5BE-A0B5E0689DBF}">
      <dgm:prSet phldrT="[Tekst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hr-HR" sz="1800" dirty="0"/>
            <a:t>Padežno pitanje: </a:t>
          </a:r>
        </a:p>
        <a:p>
          <a:r>
            <a:rPr lang="hr-HR" sz="1800" dirty="0">
              <a:solidFill>
                <a:schemeClr val="accent2">
                  <a:lumMod val="50000"/>
                </a:schemeClr>
              </a:solidFill>
              <a:latin typeface="Impact" panose="020B0806030902050204" pitchFamily="34" charset="0"/>
            </a:rPr>
            <a:t>KOGA? ŠTO?</a:t>
          </a:r>
        </a:p>
        <a:p>
          <a:r>
            <a:rPr lang="hr-HR" sz="1800" dirty="0">
              <a:solidFill>
                <a:schemeClr val="accent2">
                  <a:lumMod val="50000"/>
                </a:schemeClr>
              </a:solidFill>
              <a:latin typeface="Impact" panose="020B0806030902050204" pitchFamily="34" charset="0"/>
            </a:rPr>
            <a:t>(vidim)</a:t>
          </a:r>
        </a:p>
      </dgm:t>
    </dgm:pt>
    <dgm:pt modelId="{D656B7B7-B205-4D4F-86F6-0F174C86DAFF}" type="parTrans" cxnId="{99DBCD40-59C6-4DC9-95D6-06EE8425964B}">
      <dgm:prSet/>
      <dgm:spPr/>
      <dgm:t>
        <a:bodyPr/>
        <a:lstStyle/>
        <a:p>
          <a:endParaRPr lang="hr-HR"/>
        </a:p>
      </dgm:t>
    </dgm:pt>
    <dgm:pt modelId="{C6529AE3-8744-49D6-A7F4-228B0FC3303A}" type="sibTrans" cxnId="{99DBCD40-59C6-4DC9-95D6-06EE8425964B}">
      <dgm:prSet/>
      <dgm:spPr/>
      <dgm:t>
        <a:bodyPr/>
        <a:lstStyle/>
        <a:p>
          <a:endParaRPr lang="hr-HR"/>
        </a:p>
      </dgm:t>
    </dgm:pt>
    <dgm:pt modelId="{391BC0F1-B521-42F0-AC5E-F95A7DB34981}">
      <dgm:prSet phldrT="[Teks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dgm:style>
      </dgm:prSet>
      <dgm:spPr>
        <a:noFill/>
        <a:ln>
          <a:noFill/>
        </a:ln>
      </dgm:spPr>
      <dgm:t>
        <a:bodyPr/>
        <a:lstStyle/>
        <a:p>
          <a:r>
            <a:rPr lang="hr-HR" sz="1800" b="1" dirty="0"/>
            <a:t>A</a:t>
          </a:r>
          <a:r>
            <a:rPr lang="hr-HR" sz="1800" dirty="0"/>
            <a:t> </a:t>
          </a:r>
          <a:r>
            <a:rPr lang="hr-HR" sz="1800" dirty="0">
              <a:solidFill>
                <a:srgbClr val="FF6600"/>
              </a:solidFill>
              <a:latin typeface="Impact" panose="020B0806030902050204" pitchFamily="34" charset="0"/>
            </a:rPr>
            <a:t>može stajati </a:t>
          </a:r>
          <a:r>
            <a:rPr lang="hr-HR" sz="1800" dirty="0"/>
            <a:t>uz prijedloge.</a:t>
          </a:r>
          <a:br>
            <a:rPr lang="hr-HR" sz="1800" dirty="0"/>
          </a:br>
          <a:r>
            <a:rPr lang="hr-HR" sz="1800" i="1" dirty="0"/>
            <a:t>Uz </a:t>
          </a:r>
          <a:r>
            <a:rPr lang="hr-HR" sz="1800" i="1" dirty="0">
              <a:solidFill>
                <a:srgbClr val="FF6600"/>
              </a:solidFill>
            </a:rPr>
            <a:t>dječaka</a:t>
          </a:r>
          <a:r>
            <a:rPr lang="hr-HR" sz="1800" i="1" dirty="0"/>
            <a:t> je stajao učitelj.</a:t>
          </a:r>
          <a:br>
            <a:rPr lang="hr-HR" sz="1800" i="1" dirty="0"/>
          </a:br>
          <a:r>
            <a:rPr lang="hr-HR" sz="1800" i="0" dirty="0"/>
            <a:t> (</a:t>
          </a:r>
          <a:r>
            <a:rPr lang="hr-HR" sz="1800" i="0" u="none" dirty="0">
              <a:solidFill>
                <a:schemeClr val="accent2">
                  <a:lumMod val="75000"/>
                </a:schemeClr>
              </a:solidFill>
              <a:latin typeface="Impact" panose="020B0806030902050204" pitchFamily="34" charset="0"/>
            </a:rPr>
            <a:t>Uz</a:t>
          </a:r>
          <a:r>
            <a:rPr lang="hr-HR" sz="1800" i="1" dirty="0"/>
            <a:t> </a:t>
          </a:r>
          <a:r>
            <a:rPr lang="hr-HR" sz="1800" i="1" dirty="0">
              <a:solidFill>
                <a:srgbClr val="FF6600"/>
              </a:solidFill>
            </a:rPr>
            <a:t>koga</a:t>
          </a:r>
          <a:r>
            <a:rPr lang="hr-HR" sz="1800" i="1" dirty="0"/>
            <a:t> je stajao učitelj? </a:t>
          </a:r>
          <a:br>
            <a:rPr lang="hr-HR" sz="1800" i="1" dirty="0"/>
          </a:br>
          <a:r>
            <a:rPr lang="hr-HR" sz="1800" i="1" dirty="0"/>
            <a:t>Uz dječaka.=</a:t>
          </a:r>
          <a:r>
            <a:rPr lang="hr-HR" sz="1800" i="1" dirty="0">
              <a:solidFill>
                <a:srgbClr val="FF6600"/>
              </a:solidFill>
            </a:rPr>
            <a:t>A</a:t>
          </a:r>
          <a:r>
            <a:rPr lang="hr-HR" sz="1800" i="1" dirty="0"/>
            <a:t>, </a:t>
          </a:r>
          <a:r>
            <a:rPr lang="hr-HR" sz="1800" i="1" dirty="0">
              <a:solidFill>
                <a:srgbClr val="FF6600"/>
              </a:solidFill>
            </a:rPr>
            <a:t>uz</a:t>
          </a:r>
          <a:r>
            <a:rPr lang="hr-HR" sz="1800" i="1" dirty="0"/>
            <a:t> =prijedlog)</a:t>
          </a:r>
          <a:br>
            <a:rPr lang="hr-HR" sz="1800" dirty="0"/>
          </a:br>
          <a:endParaRPr lang="hr-HR" sz="1800" dirty="0"/>
        </a:p>
      </dgm:t>
    </dgm:pt>
    <dgm:pt modelId="{F5DF3F99-6C96-471E-B522-A87C90483D5C}" type="parTrans" cxnId="{F9172633-7D9C-4B8F-B1BD-01B33516C4BD}">
      <dgm:prSet/>
      <dgm:spPr/>
      <dgm:t>
        <a:bodyPr/>
        <a:lstStyle/>
        <a:p>
          <a:endParaRPr lang="hr-HR"/>
        </a:p>
      </dgm:t>
    </dgm:pt>
    <dgm:pt modelId="{9B875BC1-F8AE-4087-AE6F-9DF703EF11F5}" type="sibTrans" cxnId="{F9172633-7D9C-4B8F-B1BD-01B33516C4BD}">
      <dgm:prSet/>
      <dgm:spPr/>
      <dgm:t>
        <a:bodyPr/>
        <a:lstStyle/>
        <a:p>
          <a:endParaRPr lang="hr-HR"/>
        </a:p>
      </dgm:t>
    </dgm:pt>
    <dgm:pt modelId="{D680D9D3-A0BD-403E-BBB1-30FBE4AC963B}">
      <dgm:prSet phldrT="[Teks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dgm:style>
      </dgm:prSet>
      <dgm:spPr>
        <a:noFill/>
        <a:ln>
          <a:noFill/>
        </a:ln>
      </dgm:spPr>
      <dgm:t>
        <a:bodyPr/>
        <a:lstStyle/>
        <a:p>
          <a:pPr algn="ctr"/>
          <a:r>
            <a:rPr lang="hr-HR" sz="1800" b="1" dirty="0"/>
            <a:t>A</a:t>
          </a:r>
          <a:r>
            <a:rPr lang="hr-HR" sz="1800" dirty="0"/>
            <a:t> je </a:t>
          </a:r>
          <a:r>
            <a:rPr lang="hr-HR" sz="1800" dirty="0">
              <a:solidFill>
                <a:srgbClr val="FF6600"/>
              </a:solidFill>
              <a:latin typeface="Impact" panose="020B0806030902050204" pitchFamily="34" charset="0"/>
            </a:rPr>
            <a:t>predmet radnje.</a:t>
          </a:r>
        </a:p>
      </dgm:t>
    </dgm:pt>
    <dgm:pt modelId="{591A94AD-962A-4459-9907-3CAB753508F5}" type="parTrans" cxnId="{EC8230FC-211E-4EA5-8EA5-2FA32B5729C5}">
      <dgm:prSet/>
      <dgm:spPr/>
      <dgm:t>
        <a:bodyPr/>
        <a:lstStyle/>
        <a:p>
          <a:endParaRPr lang="hr-HR"/>
        </a:p>
      </dgm:t>
    </dgm:pt>
    <dgm:pt modelId="{758C5AEF-553E-4195-B320-2018A5B003F4}" type="sibTrans" cxnId="{EC8230FC-211E-4EA5-8EA5-2FA32B5729C5}">
      <dgm:prSet/>
      <dgm:spPr/>
      <dgm:t>
        <a:bodyPr/>
        <a:lstStyle/>
        <a:p>
          <a:endParaRPr lang="hr-HR"/>
        </a:p>
      </dgm:t>
    </dgm:pt>
    <dgm:pt modelId="{11B42148-B077-40F7-BF7F-C089CCDE8DCC}">
      <dgm:prSet phldrT="[Tekst]" custT="1"/>
      <dgm:spPr/>
      <dgm:t>
        <a:bodyPr/>
        <a:lstStyle/>
        <a:p>
          <a:r>
            <a:rPr lang="hr-HR" sz="1800" dirty="0">
              <a:solidFill>
                <a:schemeClr val="accent6">
                  <a:lumMod val="50000"/>
                </a:schemeClr>
              </a:solidFill>
              <a:latin typeface="Impact" panose="020B0806030902050204" pitchFamily="34" charset="0"/>
            </a:rPr>
            <a:t>Selo</a:t>
          </a:r>
          <a:r>
            <a:rPr lang="hr-HR" sz="1800" dirty="0"/>
            <a:t> je prepuno šarenih kuća.</a:t>
          </a:r>
        </a:p>
      </dgm:t>
    </dgm:pt>
    <dgm:pt modelId="{71F2BD99-DFA1-4B67-8917-B906420681FD}" type="parTrans" cxnId="{788AC640-0D21-4CBE-8549-26581E3D7394}">
      <dgm:prSet/>
      <dgm:spPr/>
      <dgm:t>
        <a:bodyPr/>
        <a:lstStyle/>
        <a:p>
          <a:endParaRPr lang="hr-HR"/>
        </a:p>
      </dgm:t>
    </dgm:pt>
    <dgm:pt modelId="{D0700719-9677-4491-98E5-9BDB37B12252}" type="sibTrans" cxnId="{788AC640-0D21-4CBE-8549-26581E3D7394}">
      <dgm:prSet/>
      <dgm:spPr/>
      <dgm:t>
        <a:bodyPr/>
        <a:lstStyle/>
        <a:p>
          <a:endParaRPr lang="hr-HR"/>
        </a:p>
      </dgm:t>
    </dgm:pt>
    <dgm:pt modelId="{E1D9FC46-F373-499B-B7D4-34FEFF5E25E6}">
      <dgm:prSet phldrT="[Teks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dgm:style>
      </dgm:prSet>
      <dgm:spPr>
        <a:noFill/>
        <a:ln>
          <a:noFill/>
        </a:ln>
      </dgm:spPr>
      <dgm:t>
        <a:bodyPr/>
        <a:lstStyle/>
        <a:p>
          <a:pPr algn="ctr"/>
          <a:r>
            <a:rPr lang="hr-HR" sz="1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N</a:t>
          </a:r>
          <a:r>
            <a:rPr lang="hr-HR" sz="1800" dirty="0"/>
            <a:t> je </a:t>
          </a:r>
          <a:r>
            <a:rPr lang="hr-HR" sz="1800" dirty="0">
              <a:solidFill>
                <a:schemeClr val="accent6">
                  <a:lumMod val="75000"/>
                </a:schemeClr>
              </a:solidFill>
              <a:latin typeface="Impact" panose="020B0806030902050204" pitchFamily="34" charset="0"/>
            </a:rPr>
            <a:t>vršitelj radnje.</a:t>
          </a:r>
        </a:p>
      </dgm:t>
    </dgm:pt>
    <dgm:pt modelId="{A2052F46-642D-4CB2-87A5-88B7791A88D3}" type="parTrans" cxnId="{C12D940A-47E8-4732-8D82-C6FC1EDB72DA}">
      <dgm:prSet/>
      <dgm:spPr/>
      <dgm:t>
        <a:bodyPr/>
        <a:lstStyle/>
        <a:p>
          <a:endParaRPr lang="hr-HR"/>
        </a:p>
      </dgm:t>
    </dgm:pt>
    <dgm:pt modelId="{43F5D43B-373D-4DA8-B1DB-AC23BFE4D65A}" type="sibTrans" cxnId="{C12D940A-47E8-4732-8D82-C6FC1EDB72DA}">
      <dgm:prSet/>
      <dgm:spPr/>
      <dgm:t>
        <a:bodyPr/>
        <a:lstStyle/>
        <a:p>
          <a:endParaRPr lang="hr-HR"/>
        </a:p>
      </dgm:t>
    </dgm:pt>
    <dgm:pt modelId="{DB81E1DE-A5BA-4681-9624-AF4C3C4F5486}">
      <dgm:prSet phldrT="[Tekst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hr-HR" sz="1800" dirty="0"/>
            <a:t>Pronašli su </a:t>
          </a:r>
          <a:r>
            <a:rPr lang="hr-HR" sz="1800" dirty="0">
              <a:solidFill>
                <a:schemeClr val="accent4">
                  <a:lumMod val="40000"/>
                  <a:lumOff val="60000"/>
                </a:schemeClr>
              </a:solidFill>
              <a:latin typeface="Impact" panose="020B0806030902050204" pitchFamily="34" charset="0"/>
            </a:rPr>
            <a:t>selo</a:t>
          </a:r>
          <a:r>
            <a:rPr lang="hr-HR" sz="1800" dirty="0"/>
            <a:t> na karti.</a:t>
          </a:r>
        </a:p>
      </dgm:t>
    </dgm:pt>
    <dgm:pt modelId="{18BAAFDA-C317-48CA-AB22-A3FEE4A758E4}" type="sibTrans" cxnId="{59F785D1-088D-43EE-8C5F-73A4106B06A3}">
      <dgm:prSet/>
      <dgm:spPr/>
      <dgm:t>
        <a:bodyPr/>
        <a:lstStyle/>
        <a:p>
          <a:endParaRPr lang="hr-HR"/>
        </a:p>
      </dgm:t>
    </dgm:pt>
    <dgm:pt modelId="{BA5580A5-AEF0-4613-9FC6-25899FD3DC0B}" type="parTrans" cxnId="{59F785D1-088D-43EE-8C5F-73A4106B06A3}">
      <dgm:prSet/>
      <dgm:spPr/>
      <dgm:t>
        <a:bodyPr/>
        <a:lstStyle/>
        <a:p>
          <a:endParaRPr lang="hr-HR"/>
        </a:p>
      </dgm:t>
    </dgm:pt>
    <dgm:pt modelId="{6C84B826-2556-47F1-845A-7DE06929DC0A}">
      <dgm:prSet phldrT="[Teks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dgm:style>
      </dgm:prSet>
      <dgm:spPr>
        <a:noFill/>
        <a:ln>
          <a:noFill/>
        </a:ln>
      </dgm:spPr>
      <dgm:t>
        <a:bodyPr/>
        <a:lstStyle/>
        <a:p>
          <a:pPr algn="l"/>
          <a:endParaRPr lang="hr-HR" sz="1800" dirty="0"/>
        </a:p>
      </dgm:t>
    </dgm:pt>
    <dgm:pt modelId="{1E1462D6-B275-4A2F-BE93-55CE90F2903B}" type="parTrans" cxnId="{F13C15A6-000E-43D0-BA6C-4DDA913A996A}">
      <dgm:prSet/>
      <dgm:spPr/>
      <dgm:t>
        <a:bodyPr/>
        <a:lstStyle/>
        <a:p>
          <a:endParaRPr lang="hr-HR"/>
        </a:p>
      </dgm:t>
    </dgm:pt>
    <dgm:pt modelId="{1027E42C-FE65-4E78-BA11-9A655646A799}" type="sibTrans" cxnId="{F13C15A6-000E-43D0-BA6C-4DDA913A996A}">
      <dgm:prSet/>
      <dgm:spPr/>
      <dgm:t>
        <a:bodyPr/>
        <a:lstStyle/>
        <a:p>
          <a:endParaRPr lang="hr-HR"/>
        </a:p>
      </dgm:t>
    </dgm:pt>
    <dgm:pt modelId="{032B731E-11BF-4FDC-86B5-1CB54AF54302}" type="pres">
      <dgm:prSet presAssocID="{703CDB9C-1E4F-45A7-802B-B3083E699286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</dgm:pt>
    <dgm:pt modelId="{8F7C05F0-BB4B-4384-9E16-0D515F05C3CF}" type="pres">
      <dgm:prSet presAssocID="{703CDB9C-1E4F-45A7-802B-B3083E699286}" presName="children" presStyleCnt="0"/>
      <dgm:spPr/>
    </dgm:pt>
    <dgm:pt modelId="{19F4021A-6E4B-4D22-84A2-8C6E6EEEB28B}" type="pres">
      <dgm:prSet presAssocID="{703CDB9C-1E4F-45A7-802B-B3083E699286}" presName="child1group" presStyleCnt="0"/>
      <dgm:spPr/>
    </dgm:pt>
    <dgm:pt modelId="{E35D9F73-012B-47AF-B114-C19D85D9BFD5}" type="pres">
      <dgm:prSet presAssocID="{703CDB9C-1E4F-45A7-802B-B3083E699286}" presName="child1" presStyleLbl="bgAcc1" presStyleIdx="0" presStyleCnt="4" custScaleX="210752" custLinFactNeighborX="17228" custLinFactNeighborY="-753"/>
      <dgm:spPr/>
    </dgm:pt>
    <dgm:pt modelId="{403B34AF-51AF-4881-B7D9-FB47E2848897}" type="pres">
      <dgm:prSet presAssocID="{703CDB9C-1E4F-45A7-802B-B3083E699286}" presName="child1Text" presStyleLbl="bgAcc1" presStyleIdx="0" presStyleCnt="4">
        <dgm:presLayoutVars>
          <dgm:bulletEnabled val="1"/>
        </dgm:presLayoutVars>
      </dgm:prSet>
      <dgm:spPr/>
    </dgm:pt>
    <dgm:pt modelId="{27E83E96-0C28-4C43-B4DB-001B35A3530D}" type="pres">
      <dgm:prSet presAssocID="{703CDB9C-1E4F-45A7-802B-B3083E699286}" presName="child2group" presStyleCnt="0"/>
      <dgm:spPr/>
    </dgm:pt>
    <dgm:pt modelId="{359CF1EA-40AE-4083-B1FF-BA72A830E0D8}" type="pres">
      <dgm:prSet presAssocID="{703CDB9C-1E4F-45A7-802B-B3083E699286}" presName="child2" presStyleLbl="bgAcc1" presStyleIdx="1" presStyleCnt="4" custScaleX="176313" custLinFactNeighborX="46500" custLinFactNeighborY="-1318"/>
      <dgm:spPr/>
    </dgm:pt>
    <dgm:pt modelId="{47B4BA48-5EE9-4B71-8799-31227951D452}" type="pres">
      <dgm:prSet presAssocID="{703CDB9C-1E4F-45A7-802B-B3083E699286}" presName="child2Text" presStyleLbl="bgAcc1" presStyleIdx="1" presStyleCnt="4">
        <dgm:presLayoutVars>
          <dgm:bulletEnabled val="1"/>
        </dgm:presLayoutVars>
      </dgm:prSet>
      <dgm:spPr/>
    </dgm:pt>
    <dgm:pt modelId="{8CA0D2F3-40FA-4F42-A749-A5F112897D77}" type="pres">
      <dgm:prSet presAssocID="{703CDB9C-1E4F-45A7-802B-B3083E699286}" presName="child3group" presStyleCnt="0"/>
      <dgm:spPr/>
    </dgm:pt>
    <dgm:pt modelId="{74776D29-1428-4F2A-8E3C-9BCB31E34E1C}" type="pres">
      <dgm:prSet presAssocID="{703CDB9C-1E4F-45A7-802B-B3083E699286}" presName="child3" presStyleLbl="bgAcc1" presStyleIdx="2" presStyleCnt="4" custLinFactNeighborX="5651" custLinFactNeighborY="-5813"/>
      <dgm:spPr/>
    </dgm:pt>
    <dgm:pt modelId="{71072875-C630-40F3-8117-D3A0EF3D686B}" type="pres">
      <dgm:prSet presAssocID="{703CDB9C-1E4F-45A7-802B-B3083E699286}" presName="child3Text" presStyleLbl="bgAcc1" presStyleIdx="2" presStyleCnt="4">
        <dgm:presLayoutVars>
          <dgm:bulletEnabled val="1"/>
        </dgm:presLayoutVars>
      </dgm:prSet>
      <dgm:spPr/>
    </dgm:pt>
    <dgm:pt modelId="{25E8BEE8-0A49-41DF-9128-2BDD87F8C947}" type="pres">
      <dgm:prSet presAssocID="{703CDB9C-1E4F-45A7-802B-B3083E699286}" presName="child4group" presStyleCnt="0"/>
      <dgm:spPr/>
    </dgm:pt>
    <dgm:pt modelId="{6586C03E-F918-4325-A7A0-ACDEE05EF526}" type="pres">
      <dgm:prSet presAssocID="{703CDB9C-1E4F-45A7-802B-B3083E699286}" presName="child4" presStyleLbl="bgAcc1" presStyleIdx="3" presStyleCnt="4" custScaleY="84305" custLinFactNeighborX="-22385" custLinFactNeighborY="-26978"/>
      <dgm:spPr/>
    </dgm:pt>
    <dgm:pt modelId="{61DC264C-639E-4E82-869B-AD22EC145E51}" type="pres">
      <dgm:prSet presAssocID="{703CDB9C-1E4F-45A7-802B-B3083E699286}" presName="child4Text" presStyleLbl="bgAcc1" presStyleIdx="3" presStyleCnt="4">
        <dgm:presLayoutVars>
          <dgm:bulletEnabled val="1"/>
        </dgm:presLayoutVars>
      </dgm:prSet>
      <dgm:spPr/>
    </dgm:pt>
    <dgm:pt modelId="{0F75359D-EA55-43A9-BF48-DB0C9B1F6A90}" type="pres">
      <dgm:prSet presAssocID="{703CDB9C-1E4F-45A7-802B-B3083E699286}" presName="childPlaceholder" presStyleCnt="0"/>
      <dgm:spPr/>
    </dgm:pt>
    <dgm:pt modelId="{BBBFFD38-82D8-4984-938E-5B5C425A4EF0}" type="pres">
      <dgm:prSet presAssocID="{703CDB9C-1E4F-45A7-802B-B3083E699286}" presName="circle" presStyleCnt="0"/>
      <dgm:spPr/>
    </dgm:pt>
    <dgm:pt modelId="{BDEB2CA0-C531-4F81-BAA4-D6F1232ED377}" type="pres">
      <dgm:prSet presAssocID="{703CDB9C-1E4F-45A7-802B-B3083E699286}" presName="quadrant1" presStyleLbl="node1" presStyleIdx="0" presStyleCnt="4" custLinFactNeighborX="1437" custLinFactNeighborY="1076">
        <dgm:presLayoutVars>
          <dgm:chMax val="1"/>
          <dgm:bulletEnabled val="1"/>
        </dgm:presLayoutVars>
      </dgm:prSet>
      <dgm:spPr/>
    </dgm:pt>
    <dgm:pt modelId="{F99983C2-6CF0-4E83-90C4-B316C32E76C4}" type="pres">
      <dgm:prSet presAssocID="{703CDB9C-1E4F-45A7-802B-B3083E699286}" presName="quadrant2" presStyleLbl="node1" presStyleIdx="1" presStyleCnt="4" custLinFactNeighborX="-606" custLinFactNeighborY="1076">
        <dgm:presLayoutVars>
          <dgm:chMax val="1"/>
          <dgm:bulletEnabled val="1"/>
        </dgm:presLayoutVars>
      </dgm:prSet>
      <dgm:spPr/>
    </dgm:pt>
    <dgm:pt modelId="{E6413830-B80B-4541-B0A2-3E6C4B9B224D}" type="pres">
      <dgm:prSet presAssocID="{703CDB9C-1E4F-45A7-802B-B3083E699286}" presName="quadrant3" presStyleLbl="node1" presStyleIdx="2" presStyleCnt="4">
        <dgm:presLayoutVars>
          <dgm:chMax val="1"/>
          <dgm:bulletEnabled val="1"/>
        </dgm:presLayoutVars>
      </dgm:prSet>
      <dgm:spPr/>
    </dgm:pt>
    <dgm:pt modelId="{B633A5F6-A74C-4BBA-A656-B816A1CD0DD0}" type="pres">
      <dgm:prSet presAssocID="{703CDB9C-1E4F-45A7-802B-B3083E699286}" presName="quadrant4" presStyleLbl="node1" presStyleIdx="3" presStyleCnt="4" custLinFactNeighborX="1709" custLinFactNeighborY="666">
        <dgm:presLayoutVars>
          <dgm:chMax val="1"/>
          <dgm:bulletEnabled val="1"/>
        </dgm:presLayoutVars>
      </dgm:prSet>
      <dgm:spPr/>
    </dgm:pt>
    <dgm:pt modelId="{42519E69-9899-4775-932B-4BB30B7CD634}" type="pres">
      <dgm:prSet presAssocID="{703CDB9C-1E4F-45A7-802B-B3083E699286}" presName="quadrantPlaceholder" presStyleCnt="0"/>
      <dgm:spPr/>
    </dgm:pt>
    <dgm:pt modelId="{E9E0117B-51DB-438B-8F42-2D64AA659E8A}" type="pres">
      <dgm:prSet presAssocID="{703CDB9C-1E4F-45A7-802B-B3083E699286}" presName="center1" presStyleLbl="fgShp" presStyleIdx="0" presStyleCnt="2" custAng="10800000" custFlipVert="1" custFlipHor="1" custScaleX="60345" custScaleY="255128" custLinFactX="100000" custLinFactNeighborX="124253" custLinFactNeighborY="22600"/>
      <dgm:spPr>
        <a:prstGeom prst="curvedLeftArrow">
          <a:avLst/>
        </a:prstGeom>
        <a:solidFill>
          <a:schemeClr val="accent2"/>
        </a:solidFill>
        <a:ln>
          <a:solidFill>
            <a:srgbClr val="FFFFFF"/>
          </a:solidFill>
        </a:ln>
      </dgm:spPr>
    </dgm:pt>
    <dgm:pt modelId="{6B66D051-C41D-4421-93EC-FB740EBC7152}" type="pres">
      <dgm:prSet presAssocID="{703CDB9C-1E4F-45A7-802B-B3083E699286}" presName="center2" presStyleLbl="fgShp" presStyleIdx="1" presStyleCnt="2" custAng="16200000" custScaleX="215770" custScaleY="72781" custLinFactX="-100000" custLinFactNeighborX="-122782" custLinFactNeighborY="3416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prstGeom prst="curvedUpArrow">
          <a:avLst/>
        </a:prstGeom>
        <a:solidFill>
          <a:srgbClr val="92D050"/>
        </a:solidFill>
        <a:ln>
          <a:solidFill>
            <a:schemeClr val="bg1"/>
          </a:solidFill>
        </a:ln>
      </dgm:spPr>
    </dgm:pt>
  </dgm:ptLst>
  <dgm:cxnLst>
    <dgm:cxn modelId="{40053809-0BE4-4690-91B9-F63440418D5B}" type="presOf" srcId="{B526F76B-B521-4A89-B5BE-A0B5E0689DBF}" destId="{F99983C2-6CF0-4E83-90C4-B316C32E76C4}" srcOrd="0" destOrd="0" presId="urn:microsoft.com/office/officeart/2005/8/layout/cycle4"/>
    <dgm:cxn modelId="{C12D940A-47E8-4732-8D82-C6FC1EDB72DA}" srcId="{11B42148-B077-40F7-BF7F-C089CCDE8DCC}" destId="{E1D9FC46-F373-499B-B7D4-34FEFF5E25E6}" srcOrd="1" destOrd="0" parTransId="{A2052F46-642D-4CB2-87A5-88B7791A88D3}" sibTransId="{43F5D43B-373D-4DA8-B1DB-AC23BFE4D65A}"/>
    <dgm:cxn modelId="{163F740F-64AF-49D5-8D61-08B2CA86D451}" type="presOf" srcId="{E1D9FC46-F373-499B-B7D4-34FEFF5E25E6}" destId="{6586C03E-F918-4325-A7A0-ACDEE05EF526}" srcOrd="0" destOrd="1" presId="urn:microsoft.com/office/officeart/2005/8/layout/cycle4"/>
    <dgm:cxn modelId="{807F0E22-52FF-4388-BB1E-1198EFB76B1B}" type="presOf" srcId="{4901E5EC-BB92-4F00-872D-3C67E1E02814}" destId="{BDEB2CA0-C531-4F81-BAA4-D6F1232ED377}" srcOrd="0" destOrd="0" presId="urn:microsoft.com/office/officeart/2005/8/layout/cycle4"/>
    <dgm:cxn modelId="{3C596A28-FD31-49ED-ABC0-0AA2A2CE89A5}" type="presOf" srcId="{D680D9D3-A0BD-403E-BBB1-30FBE4AC963B}" destId="{74776D29-1428-4F2A-8E3C-9BCB31E34E1C}" srcOrd="0" destOrd="0" presId="urn:microsoft.com/office/officeart/2005/8/layout/cycle4"/>
    <dgm:cxn modelId="{D241B932-2035-49A1-A450-94ADBD6220D7}" type="presOf" srcId="{11B42148-B077-40F7-BF7F-C089CCDE8DCC}" destId="{B633A5F6-A74C-4BBA-A656-B816A1CD0DD0}" srcOrd="0" destOrd="0" presId="urn:microsoft.com/office/officeart/2005/8/layout/cycle4"/>
    <dgm:cxn modelId="{F9172633-7D9C-4B8F-B1BD-01B33516C4BD}" srcId="{B526F76B-B521-4A89-B5BE-A0B5E0689DBF}" destId="{391BC0F1-B521-42F0-AC5E-F95A7DB34981}" srcOrd="0" destOrd="0" parTransId="{F5DF3F99-6C96-471E-B522-A87C90483D5C}" sibTransId="{9B875BC1-F8AE-4087-AE6F-9DF703EF11F5}"/>
    <dgm:cxn modelId="{DB12A238-864F-44CF-B939-466EF8B2F72A}" type="presOf" srcId="{703CDB9C-1E4F-45A7-802B-B3083E699286}" destId="{032B731E-11BF-4FDC-86B5-1CB54AF54302}" srcOrd="0" destOrd="0" presId="urn:microsoft.com/office/officeart/2005/8/layout/cycle4"/>
    <dgm:cxn modelId="{788AC640-0D21-4CBE-8549-26581E3D7394}" srcId="{703CDB9C-1E4F-45A7-802B-B3083E699286}" destId="{11B42148-B077-40F7-BF7F-C089CCDE8DCC}" srcOrd="3" destOrd="0" parTransId="{71F2BD99-DFA1-4B67-8917-B906420681FD}" sibTransId="{D0700719-9677-4491-98E5-9BDB37B12252}"/>
    <dgm:cxn modelId="{99DBCD40-59C6-4DC9-95D6-06EE8425964B}" srcId="{703CDB9C-1E4F-45A7-802B-B3083E699286}" destId="{B526F76B-B521-4A89-B5BE-A0B5E0689DBF}" srcOrd="1" destOrd="0" parTransId="{D656B7B7-B205-4D4F-86F6-0F174C86DAFF}" sibTransId="{C6529AE3-8744-49D6-A7F4-228B0FC3303A}"/>
    <dgm:cxn modelId="{E4CF815F-DF0C-450A-9E3F-E3E56DA211C6}" type="presOf" srcId="{D680D9D3-A0BD-403E-BBB1-30FBE4AC963B}" destId="{71072875-C630-40F3-8117-D3A0EF3D686B}" srcOrd="1" destOrd="0" presId="urn:microsoft.com/office/officeart/2005/8/layout/cycle4"/>
    <dgm:cxn modelId="{45EE5B4A-44B7-43E0-8A26-1971128E29CE}" type="presOf" srcId="{391BC0F1-B521-42F0-AC5E-F95A7DB34981}" destId="{47B4BA48-5EE9-4B71-8799-31227951D452}" srcOrd="1" destOrd="0" presId="urn:microsoft.com/office/officeart/2005/8/layout/cycle4"/>
    <dgm:cxn modelId="{CCC0C16B-4E1D-40FD-8E72-382A1093FD44}" srcId="{4901E5EC-BB92-4F00-872D-3C67E1E02814}" destId="{A9BD4E4D-339A-4CE9-AF4D-21F4D08CD91E}" srcOrd="0" destOrd="0" parTransId="{4BAD3183-EAC1-4839-BFD0-D1625F310B21}" sibTransId="{D51BB650-CDD6-4F5C-A349-F18F9E9771C7}"/>
    <dgm:cxn modelId="{E1D74659-EE20-4A1C-BB90-8E6A18F5B656}" type="presOf" srcId="{6C84B826-2556-47F1-845A-7DE06929DC0A}" destId="{6586C03E-F918-4325-A7A0-ACDEE05EF526}" srcOrd="0" destOrd="0" presId="urn:microsoft.com/office/officeart/2005/8/layout/cycle4"/>
    <dgm:cxn modelId="{AE65109F-E850-4560-898E-BB0556F9002A}" type="presOf" srcId="{E1D9FC46-F373-499B-B7D4-34FEFF5E25E6}" destId="{61DC264C-639E-4E82-869B-AD22EC145E51}" srcOrd="1" destOrd="1" presId="urn:microsoft.com/office/officeart/2005/8/layout/cycle4"/>
    <dgm:cxn modelId="{F13C15A6-000E-43D0-BA6C-4DDA913A996A}" srcId="{11B42148-B077-40F7-BF7F-C089CCDE8DCC}" destId="{6C84B826-2556-47F1-845A-7DE06929DC0A}" srcOrd="0" destOrd="0" parTransId="{1E1462D6-B275-4A2F-BE93-55CE90F2903B}" sibTransId="{1027E42C-FE65-4E78-BA11-9A655646A799}"/>
    <dgm:cxn modelId="{A1050BAC-A625-4BFC-94B0-174BDEDED09E}" type="presOf" srcId="{DB81E1DE-A5BA-4681-9624-AF4C3C4F5486}" destId="{E6413830-B80B-4541-B0A2-3E6C4B9B224D}" srcOrd="0" destOrd="0" presId="urn:microsoft.com/office/officeart/2005/8/layout/cycle4"/>
    <dgm:cxn modelId="{3EA6B0B9-C5C0-476B-9E7B-FC00A2F72FE2}" type="presOf" srcId="{391BC0F1-B521-42F0-AC5E-F95A7DB34981}" destId="{359CF1EA-40AE-4083-B1FF-BA72A830E0D8}" srcOrd="0" destOrd="0" presId="urn:microsoft.com/office/officeart/2005/8/layout/cycle4"/>
    <dgm:cxn modelId="{59F785D1-088D-43EE-8C5F-73A4106B06A3}" srcId="{703CDB9C-1E4F-45A7-802B-B3083E699286}" destId="{DB81E1DE-A5BA-4681-9624-AF4C3C4F5486}" srcOrd="2" destOrd="0" parTransId="{BA5580A5-AEF0-4613-9FC6-25899FD3DC0B}" sibTransId="{18BAAFDA-C317-48CA-AB22-A3FEE4A758E4}"/>
    <dgm:cxn modelId="{7EEEF8DD-17D0-4014-9074-86C347B3A88E}" type="presOf" srcId="{A9BD4E4D-339A-4CE9-AF4D-21F4D08CD91E}" destId="{403B34AF-51AF-4881-B7D9-FB47E2848897}" srcOrd="1" destOrd="0" presId="urn:microsoft.com/office/officeart/2005/8/layout/cycle4"/>
    <dgm:cxn modelId="{F4B07DEE-B67B-4140-A6EC-0BD3A5579476}" type="presOf" srcId="{6C84B826-2556-47F1-845A-7DE06929DC0A}" destId="{61DC264C-639E-4E82-869B-AD22EC145E51}" srcOrd="1" destOrd="0" presId="urn:microsoft.com/office/officeart/2005/8/layout/cycle4"/>
    <dgm:cxn modelId="{80CD15F4-7678-495E-A18F-475DCF163A0E}" type="presOf" srcId="{A9BD4E4D-339A-4CE9-AF4D-21F4D08CD91E}" destId="{E35D9F73-012B-47AF-B114-C19D85D9BFD5}" srcOrd="0" destOrd="0" presId="urn:microsoft.com/office/officeart/2005/8/layout/cycle4"/>
    <dgm:cxn modelId="{63495EF9-461E-44BE-9E8B-11E9D6AB1989}" srcId="{703CDB9C-1E4F-45A7-802B-B3083E699286}" destId="{4901E5EC-BB92-4F00-872D-3C67E1E02814}" srcOrd="0" destOrd="0" parTransId="{9719107C-90E9-48DC-87C0-4A9BD9BDB433}" sibTransId="{CACC65B5-3287-446F-8A87-EE409877E6C2}"/>
    <dgm:cxn modelId="{EC8230FC-211E-4EA5-8EA5-2FA32B5729C5}" srcId="{DB81E1DE-A5BA-4681-9624-AF4C3C4F5486}" destId="{D680D9D3-A0BD-403E-BBB1-30FBE4AC963B}" srcOrd="0" destOrd="0" parTransId="{591A94AD-962A-4459-9907-3CAB753508F5}" sibTransId="{758C5AEF-553E-4195-B320-2018A5B003F4}"/>
    <dgm:cxn modelId="{BCEE8AA7-8C28-40B3-B5FF-7C27CC14CD4D}" type="presParOf" srcId="{032B731E-11BF-4FDC-86B5-1CB54AF54302}" destId="{8F7C05F0-BB4B-4384-9E16-0D515F05C3CF}" srcOrd="0" destOrd="0" presId="urn:microsoft.com/office/officeart/2005/8/layout/cycle4"/>
    <dgm:cxn modelId="{3638FE9F-41EE-4243-A71B-14E466041D2D}" type="presParOf" srcId="{8F7C05F0-BB4B-4384-9E16-0D515F05C3CF}" destId="{19F4021A-6E4B-4D22-84A2-8C6E6EEEB28B}" srcOrd="0" destOrd="0" presId="urn:microsoft.com/office/officeart/2005/8/layout/cycle4"/>
    <dgm:cxn modelId="{2BDF2C46-7F1F-4E6C-AB9A-2DBF231204C3}" type="presParOf" srcId="{19F4021A-6E4B-4D22-84A2-8C6E6EEEB28B}" destId="{E35D9F73-012B-47AF-B114-C19D85D9BFD5}" srcOrd="0" destOrd="0" presId="urn:microsoft.com/office/officeart/2005/8/layout/cycle4"/>
    <dgm:cxn modelId="{34DF8ECF-EC4F-4682-AB7A-0AA646036325}" type="presParOf" srcId="{19F4021A-6E4B-4D22-84A2-8C6E6EEEB28B}" destId="{403B34AF-51AF-4881-B7D9-FB47E2848897}" srcOrd="1" destOrd="0" presId="urn:microsoft.com/office/officeart/2005/8/layout/cycle4"/>
    <dgm:cxn modelId="{87491665-9301-4117-87F5-54153E37F27A}" type="presParOf" srcId="{8F7C05F0-BB4B-4384-9E16-0D515F05C3CF}" destId="{27E83E96-0C28-4C43-B4DB-001B35A3530D}" srcOrd="1" destOrd="0" presId="urn:microsoft.com/office/officeart/2005/8/layout/cycle4"/>
    <dgm:cxn modelId="{5DCA110A-36BA-4D15-B667-4F37AB581B3D}" type="presParOf" srcId="{27E83E96-0C28-4C43-B4DB-001B35A3530D}" destId="{359CF1EA-40AE-4083-B1FF-BA72A830E0D8}" srcOrd="0" destOrd="0" presId="urn:microsoft.com/office/officeart/2005/8/layout/cycle4"/>
    <dgm:cxn modelId="{E6C32769-3681-4DCA-BF05-2B49333F6F70}" type="presParOf" srcId="{27E83E96-0C28-4C43-B4DB-001B35A3530D}" destId="{47B4BA48-5EE9-4B71-8799-31227951D452}" srcOrd="1" destOrd="0" presId="urn:microsoft.com/office/officeart/2005/8/layout/cycle4"/>
    <dgm:cxn modelId="{B619306D-09BE-4982-96FE-A3592553F716}" type="presParOf" srcId="{8F7C05F0-BB4B-4384-9E16-0D515F05C3CF}" destId="{8CA0D2F3-40FA-4F42-A749-A5F112897D77}" srcOrd="2" destOrd="0" presId="urn:microsoft.com/office/officeart/2005/8/layout/cycle4"/>
    <dgm:cxn modelId="{76C1E814-00A1-4986-9F3F-8618797368F2}" type="presParOf" srcId="{8CA0D2F3-40FA-4F42-A749-A5F112897D77}" destId="{74776D29-1428-4F2A-8E3C-9BCB31E34E1C}" srcOrd="0" destOrd="0" presId="urn:microsoft.com/office/officeart/2005/8/layout/cycle4"/>
    <dgm:cxn modelId="{2DA71FEE-A1EC-4C71-A53D-5568630E842E}" type="presParOf" srcId="{8CA0D2F3-40FA-4F42-A749-A5F112897D77}" destId="{71072875-C630-40F3-8117-D3A0EF3D686B}" srcOrd="1" destOrd="0" presId="urn:microsoft.com/office/officeart/2005/8/layout/cycle4"/>
    <dgm:cxn modelId="{44745DF5-87FA-4B28-ACA8-A81ED27E2106}" type="presParOf" srcId="{8F7C05F0-BB4B-4384-9E16-0D515F05C3CF}" destId="{25E8BEE8-0A49-41DF-9128-2BDD87F8C947}" srcOrd="3" destOrd="0" presId="urn:microsoft.com/office/officeart/2005/8/layout/cycle4"/>
    <dgm:cxn modelId="{F1C80B94-77C1-44C1-87DD-D085ACDE8ED6}" type="presParOf" srcId="{25E8BEE8-0A49-41DF-9128-2BDD87F8C947}" destId="{6586C03E-F918-4325-A7A0-ACDEE05EF526}" srcOrd="0" destOrd="0" presId="urn:microsoft.com/office/officeart/2005/8/layout/cycle4"/>
    <dgm:cxn modelId="{436F9217-4948-4D09-B259-44B0DF63B956}" type="presParOf" srcId="{25E8BEE8-0A49-41DF-9128-2BDD87F8C947}" destId="{61DC264C-639E-4E82-869B-AD22EC145E51}" srcOrd="1" destOrd="0" presId="urn:microsoft.com/office/officeart/2005/8/layout/cycle4"/>
    <dgm:cxn modelId="{EDC08769-3D5E-4097-9808-E8CBE7B914EB}" type="presParOf" srcId="{8F7C05F0-BB4B-4384-9E16-0D515F05C3CF}" destId="{0F75359D-EA55-43A9-BF48-DB0C9B1F6A90}" srcOrd="4" destOrd="0" presId="urn:microsoft.com/office/officeart/2005/8/layout/cycle4"/>
    <dgm:cxn modelId="{91B0634D-831A-445D-9C81-1D3126085977}" type="presParOf" srcId="{032B731E-11BF-4FDC-86B5-1CB54AF54302}" destId="{BBBFFD38-82D8-4984-938E-5B5C425A4EF0}" srcOrd="1" destOrd="0" presId="urn:microsoft.com/office/officeart/2005/8/layout/cycle4"/>
    <dgm:cxn modelId="{AD0A8210-4D8D-497C-BBE4-B6B0274DC229}" type="presParOf" srcId="{BBBFFD38-82D8-4984-938E-5B5C425A4EF0}" destId="{BDEB2CA0-C531-4F81-BAA4-D6F1232ED377}" srcOrd="0" destOrd="0" presId="urn:microsoft.com/office/officeart/2005/8/layout/cycle4"/>
    <dgm:cxn modelId="{12A7B257-73BD-40A5-900C-FF82F3E83A10}" type="presParOf" srcId="{BBBFFD38-82D8-4984-938E-5B5C425A4EF0}" destId="{F99983C2-6CF0-4E83-90C4-B316C32E76C4}" srcOrd="1" destOrd="0" presId="urn:microsoft.com/office/officeart/2005/8/layout/cycle4"/>
    <dgm:cxn modelId="{F2BEF72D-3302-4DEF-BB34-450EE5C1A7F8}" type="presParOf" srcId="{BBBFFD38-82D8-4984-938E-5B5C425A4EF0}" destId="{E6413830-B80B-4541-B0A2-3E6C4B9B224D}" srcOrd="2" destOrd="0" presId="urn:microsoft.com/office/officeart/2005/8/layout/cycle4"/>
    <dgm:cxn modelId="{8D9CF885-AEA3-499E-A90D-74451B793D22}" type="presParOf" srcId="{BBBFFD38-82D8-4984-938E-5B5C425A4EF0}" destId="{B633A5F6-A74C-4BBA-A656-B816A1CD0DD0}" srcOrd="3" destOrd="0" presId="urn:microsoft.com/office/officeart/2005/8/layout/cycle4"/>
    <dgm:cxn modelId="{B8AAA785-BA0B-43C1-84D8-45E4CBF0E074}" type="presParOf" srcId="{BBBFFD38-82D8-4984-938E-5B5C425A4EF0}" destId="{42519E69-9899-4775-932B-4BB30B7CD634}" srcOrd="4" destOrd="0" presId="urn:microsoft.com/office/officeart/2005/8/layout/cycle4"/>
    <dgm:cxn modelId="{BEB3A7BC-B95C-4532-88D8-70E8312E4FAC}" type="presParOf" srcId="{032B731E-11BF-4FDC-86B5-1CB54AF54302}" destId="{E9E0117B-51DB-438B-8F42-2D64AA659E8A}" srcOrd="2" destOrd="0" presId="urn:microsoft.com/office/officeart/2005/8/layout/cycle4"/>
    <dgm:cxn modelId="{8370E879-C56A-4EA6-B17D-78D5F92060E3}" type="presParOf" srcId="{032B731E-11BF-4FDC-86B5-1CB54AF54302}" destId="{6B66D051-C41D-4421-93EC-FB740EBC7152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AB15F40-F7E2-4ACF-889E-555407D05F9C}" type="doc">
      <dgm:prSet loTypeId="urn:microsoft.com/office/officeart/2005/8/layout/balance1" loCatId="relationship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hr-HR"/>
        </a:p>
      </dgm:t>
    </dgm:pt>
    <dgm:pt modelId="{54226E9C-B6CD-4DF0-8BC8-C8F139CC0E63}">
      <dgm:prSet phldrT="[Tekst]" custT="1"/>
      <dgm:spPr>
        <a:solidFill>
          <a:schemeClr val="accent4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hr-HR" sz="3600" b="1" dirty="0"/>
            <a:t>D</a:t>
          </a:r>
        </a:p>
      </dgm:t>
    </dgm:pt>
    <dgm:pt modelId="{CB0BA196-E370-481F-AC66-C19008EA29A2}" type="parTrans" cxnId="{283680C6-79B8-48CB-AB68-5EE411CE446F}">
      <dgm:prSet/>
      <dgm:spPr/>
      <dgm:t>
        <a:bodyPr/>
        <a:lstStyle/>
        <a:p>
          <a:endParaRPr lang="hr-HR"/>
        </a:p>
      </dgm:t>
    </dgm:pt>
    <dgm:pt modelId="{1EA9BD97-109F-46DA-BEE5-FFC0C456DA55}" type="sibTrans" cxnId="{283680C6-79B8-48CB-AB68-5EE411CE446F}">
      <dgm:prSet/>
      <dgm:spPr/>
      <dgm:t>
        <a:bodyPr/>
        <a:lstStyle/>
        <a:p>
          <a:endParaRPr lang="hr-HR"/>
        </a:p>
      </dgm:t>
    </dgm:pt>
    <dgm:pt modelId="{3D41CB7C-A830-4998-B70C-C56A9C6BE9DD}">
      <dgm:prSet phldrT="[Tekst]"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hr-HR" sz="1800" dirty="0">
              <a:solidFill>
                <a:schemeClr val="tx1">
                  <a:lumMod val="65000"/>
                  <a:lumOff val="35000"/>
                </a:schemeClr>
              </a:solidFill>
              <a:latin typeface="Impact" panose="020B0806030902050204" pitchFamily="34" charset="0"/>
            </a:rPr>
            <a:t>KOMU? </a:t>
          </a:r>
          <a:r>
            <a:rPr lang="hr-HR" sz="1800" dirty="0">
              <a:solidFill>
                <a:schemeClr val="tx1"/>
              </a:solidFill>
            </a:rPr>
            <a:t>(za živo)</a:t>
          </a:r>
        </a:p>
        <a:p>
          <a:r>
            <a:rPr lang="hr-HR" sz="1800" dirty="0">
              <a:solidFill>
                <a:schemeClr val="tx1">
                  <a:lumMod val="65000"/>
                  <a:lumOff val="35000"/>
                </a:schemeClr>
              </a:solidFill>
              <a:latin typeface="Impact" panose="020B0806030902050204" pitchFamily="34" charset="0"/>
            </a:rPr>
            <a:t>ČEMU?</a:t>
          </a:r>
          <a:r>
            <a:rPr lang="hr-HR" sz="1800" dirty="0">
              <a:solidFill>
                <a:schemeClr val="bg1">
                  <a:lumMod val="50000"/>
                </a:schemeClr>
              </a:solidFill>
              <a:latin typeface="Impact" panose="020B0806030902050204" pitchFamily="34" charset="0"/>
            </a:rPr>
            <a:t> </a:t>
          </a:r>
          <a:r>
            <a:rPr lang="hr-HR" sz="1800" dirty="0">
              <a:solidFill>
                <a:schemeClr val="tx1"/>
              </a:solidFill>
            </a:rPr>
            <a:t>(za neživo)</a:t>
          </a:r>
        </a:p>
      </dgm:t>
    </dgm:pt>
    <dgm:pt modelId="{B98FDFC9-EE89-4688-90E4-11555AAA4786}" type="parTrans" cxnId="{A3C8F972-E4A0-4DF4-99F6-A41D8F199EC4}">
      <dgm:prSet/>
      <dgm:spPr/>
      <dgm:t>
        <a:bodyPr/>
        <a:lstStyle/>
        <a:p>
          <a:endParaRPr lang="hr-HR"/>
        </a:p>
      </dgm:t>
    </dgm:pt>
    <dgm:pt modelId="{9FFD5FF3-038D-4D1F-9463-349D95CA2682}" type="sibTrans" cxnId="{A3C8F972-E4A0-4DF4-99F6-A41D8F199EC4}">
      <dgm:prSet/>
      <dgm:spPr/>
      <dgm:t>
        <a:bodyPr/>
        <a:lstStyle/>
        <a:p>
          <a:endParaRPr lang="hr-HR"/>
        </a:p>
      </dgm:t>
    </dgm:pt>
    <dgm:pt modelId="{E9267029-DB82-45D1-8603-497105FE7CEB}">
      <dgm:prSet phldrT="[Tekst]" custT="1"/>
      <dgm:spPr>
        <a:solidFill>
          <a:schemeClr val="accent2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hr-HR" sz="3600" b="1" dirty="0"/>
            <a:t>L</a:t>
          </a:r>
        </a:p>
      </dgm:t>
    </dgm:pt>
    <dgm:pt modelId="{5A4DF4AD-471E-41E1-9F56-1CE08867EA28}" type="parTrans" cxnId="{D7201AC1-A144-417F-9BB3-0659E9F4586D}">
      <dgm:prSet/>
      <dgm:spPr/>
      <dgm:t>
        <a:bodyPr/>
        <a:lstStyle/>
        <a:p>
          <a:endParaRPr lang="hr-HR"/>
        </a:p>
      </dgm:t>
    </dgm:pt>
    <dgm:pt modelId="{6B6E0E6A-718F-4634-901E-13ADD0EAA82C}" type="sibTrans" cxnId="{D7201AC1-A144-417F-9BB3-0659E9F4586D}">
      <dgm:prSet/>
      <dgm:spPr/>
      <dgm:t>
        <a:bodyPr/>
        <a:lstStyle/>
        <a:p>
          <a:endParaRPr lang="hr-HR"/>
        </a:p>
      </dgm:t>
    </dgm:pt>
    <dgm:pt modelId="{B9C1ECC4-4941-4C28-8A0C-B18769671294}">
      <dgm:prSet phldrT="[Tekst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hr-HR" sz="1800" dirty="0">
              <a:solidFill>
                <a:schemeClr val="tx1">
                  <a:lumMod val="65000"/>
                  <a:lumOff val="35000"/>
                </a:schemeClr>
              </a:solidFill>
              <a:latin typeface="Impact" panose="020B0806030902050204" pitchFamily="34" charset="0"/>
            </a:rPr>
            <a:t>O KOMU? </a:t>
          </a:r>
          <a:r>
            <a:rPr lang="hr-HR" sz="1800" dirty="0">
              <a:solidFill>
                <a:schemeClr val="tx1"/>
              </a:solidFill>
            </a:rPr>
            <a:t>(za živo)</a:t>
          </a:r>
        </a:p>
        <a:p>
          <a:r>
            <a:rPr lang="hr-HR" sz="1800" dirty="0">
              <a:solidFill>
                <a:schemeClr val="tx1">
                  <a:lumMod val="65000"/>
                  <a:lumOff val="35000"/>
                </a:schemeClr>
              </a:solidFill>
              <a:latin typeface="Impact" panose="020B0806030902050204" pitchFamily="34" charset="0"/>
            </a:rPr>
            <a:t>O ČEMU? </a:t>
          </a:r>
          <a:r>
            <a:rPr lang="hr-HR" sz="1800" dirty="0">
              <a:solidFill>
                <a:schemeClr val="tx1"/>
              </a:solidFill>
            </a:rPr>
            <a:t>Za neživo)</a:t>
          </a:r>
        </a:p>
      </dgm:t>
    </dgm:pt>
    <dgm:pt modelId="{A85082D9-62B8-446D-88EC-04F040ABBB31}" type="parTrans" cxnId="{19E4CEFF-7C61-436F-BF47-C0791BCDA3EC}">
      <dgm:prSet/>
      <dgm:spPr/>
      <dgm:t>
        <a:bodyPr/>
        <a:lstStyle/>
        <a:p>
          <a:endParaRPr lang="hr-HR"/>
        </a:p>
      </dgm:t>
    </dgm:pt>
    <dgm:pt modelId="{9DD855AC-9FF4-4B32-BECE-E855D501B96C}" type="sibTrans" cxnId="{19E4CEFF-7C61-436F-BF47-C0791BCDA3EC}">
      <dgm:prSet/>
      <dgm:spPr/>
      <dgm:t>
        <a:bodyPr/>
        <a:lstStyle/>
        <a:p>
          <a:endParaRPr lang="hr-HR"/>
        </a:p>
      </dgm:t>
    </dgm:pt>
    <dgm:pt modelId="{56CA838A-BDC6-47DF-B678-D2AAF1CC1C13}">
      <dgm:prSet phldrT="[Tekst]" custT="1"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hr-HR" sz="1800" dirty="0">
              <a:solidFill>
                <a:schemeClr val="accent2">
                  <a:lumMod val="40000"/>
                  <a:lumOff val="60000"/>
                </a:schemeClr>
              </a:solidFill>
              <a:latin typeface="Impact" panose="020B0806030902050204" pitchFamily="34" charset="0"/>
            </a:rPr>
            <a:t>Uvijek</a:t>
          </a:r>
          <a:r>
            <a:rPr lang="hr-HR" sz="1800" dirty="0">
              <a:solidFill>
                <a:srgbClr val="FFFF00"/>
              </a:solidFill>
              <a:latin typeface="Impact" panose="020B0806030902050204" pitchFamily="34" charset="0"/>
            </a:rPr>
            <a:t> </a:t>
          </a:r>
          <a:r>
            <a:rPr lang="hr-HR" sz="1800" dirty="0">
              <a:solidFill>
                <a:schemeClr val="tx1"/>
              </a:solidFill>
            </a:rPr>
            <a:t>dolazi s prijedlozima!</a:t>
          </a:r>
        </a:p>
      </dgm:t>
    </dgm:pt>
    <dgm:pt modelId="{A9ACED52-B4CF-4459-AFBD-9929253111C9}" type="parTrans" cxnId="{80AB5C92-EBB1-4A3C-9CB0-512379485E2B}">
      <dgm:prSet/>
      <dgm:spPr/>
      <dgm:t>
        <a:bodyPr/>
        <a:lstStyle/>
        <a:p>
          <a:endParaRPr lang="hr-HR"/>
        </a:p>
      </dgm:t>
    </dgm:pt>
    <dgm:pt modelId="{6D1F3213-BC6F-452F-B1A8-8E4470F723DD}" type="sibTrans" cxnId="{80AB5C92-EBB1-4A3C-9CB0-512379485E2B}">
      <dgm:prSet/>
      <dgm:spPr/>
      <dgm:t>
        <a:bodyPr/>
        <a:lstStyle/>
        <a:p>
          <a:endParaRPr lang="hr-HR"/>
        </a:p>
      </dgm:t>
    </dgm:pt>
    <dgm:pt modelId="{6111888D-D0C0-4211-B041-1C60E4959040}">
      <dgm:prSet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hr-HR" sz="1800" dirty="0">
              <a:solidFill>
                <a:schemeClr val="tx1"/>
              </a:solidFill>
            </a:rPr>
            <a:t>Prijedlozi: </a:t>
          </a:r>
          <a:r>
            <a:rPr lang="hr-HR" sz="1800" b="0" dirty="0">
              <a:solidFill>
                <a:schemeClr val="accent4">
                  <a:lumMod val="40000"/>
                  <a:lumOff val="60000"/>
                </a:schemeClr>
              </a:solidFill>
              <a:latin typeface="Impact" panose="020B0806030902050204" pitchFamily="34" charset="0"/>
            </a:rPr>
            <a:t>unatoč, usprkos, k/ka, nasuprot.</a:t>
          </a:r>
          <a:endParaRPr lang="hr-HR" sz="1800" dirty="0">
            <a:solidFill>
              <a:schemeClr val="accent4">
                <a:lumMod val="50000"/>
              </a:schemeClr>
            </a:solidFill>
            <a:latin typeface="Impact" panose="020B0806030902050204" pitchFamily="34" charset="0"/>
          </a:endParaRPr>
        </a:p>
      </dgm:t>
    </dgm:pt>
    <dgm:pt modelId="{BEB74EED-47DD-468D-9C97-AAB6D1792D31}" type="parTrans" cxnId="{111F7C5F-7B23-4CC7-929D-6A465504B46C}">
      <dgm:prSet/>
      <dgm:spPr/>
      <dgm:t>
        <a:bodyPr/>
        <a:lstStyle/>
        <a:p>
          <a:endParaRPr lang="hr-HR"/>
        </a:p>
      </dgm:t>
    </dgm:pt>
    <dgm:pt modelId="{C6F8C30B-D29C-4B10-9E6B-1A48718E3E0A}" type="sibTrans" cxnId="{111F7C5F-7B23-4CC7-929D-6A465504B46C}">
      <dgm:prSet/>
      <dgm:spPr/>
      <dgm:t>
        <a:bodyPr/>
        <a:lstStyle/>
        <a:p>
          <a:endParaRPr lang="hr-HR"/>
        </a:p>
      </dgm:t>
    </dgm:pt>
    <dgm:pt modelId="{F28081B4-9EEF-4DAD-864C-A44E7C7241BD}">
      <dgm:prSet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hr-HR" sz="1800" dirty="0">
              <a:solidFill>
                <a:schemeClr val="tx1"/>
              </a:solidFill>
              <a:latin typeface="+mn-lt"/>
            </a:rPr>
            <a:t>Pomoćna riječ: </a:t>
          </a:r>
          <a:r>
            <a:rPr lang="hr-HR" sz="1800" dirty="0">
              <a:solidFill>
                <a:schemeClr val="tx1">
                  <a:lumMod val="65000"/>
                  <a:lumOff val="35000"/>
                </a:schemeClr>
              </a:solidFill>
              <a:latin typeface="Impact" panose="020B0806030902050204" pitchFamily="34" charset="0"/>
            </a:rPr>
            <a:t>govorim.</a:t>
          </a:r>
        </a:p>
      </dgm:t>
    </dgm:pt>
    <dgm:pt modelId="{204E3F9C-0226-4009-84F6-C294C4679506}" type="parTrans" cxnId="{32DC2F91-416A-4DF8-B2DB-71EEA9B5026C}">
      <dgm:prSet/>
      <dgm:spPr/>
      <dgm:t>
        <a:bodyPr/>
        <a:lstStyle/>
        <a:p>
          <a:endParaRPr lang="hr-HR"/>
        </a:p>
      </dgm:t>
    </dgm:pt>
    <dgm:pt modelId="{DAEB07BB-9B21-421B-A6C4-6FC6CB5A6A38}" type="sibTrans" cxnId="{32DC2F91-416A-4DF8-B2DB-71EEA9B5026C}">
      <dgm:prSet/>
      <dgm:spPr/>
      <dgm:t>
        <a:bodyPr/>
        <a:lstStyle/>
        <a:p>
          <a:endParaRPr lang="hr-HR"/>
        </a:p>
      </dgm:t>
    </dgm:pt>
    <dgm:pt modelId="{336BAC64-81F9-42AA-9BCB-3F742B5110F7}">
      <dgm:prSet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hr-HR" sz="1800" dirty="0">
              <a:solidFill>
                <a:schemeClr val="tx1"/>
              </a:solidFill>
              <a:latin typeface="+mn-lt"/>
            </a:rPr>
            <a:t>Prijedlozi: </a:t>
          </a:r>
          <a:br>
            <a:rPr lang="hr-HR" sz="1800" dirty="0">
              <a:solidFill>
                <a:schemeClr val="accent2">
                  <a:lumMod val="40000"/>
                  <a:lumOff val="60000"/>
                </a:schemeClr>
              </a:solidFill>
              <a:latin typeface="+mn-lt"/>
            </a:rPr>
          </a:br>
          <a:r>
            <a:rPr lang="hr-HR" sz="1800" dirty="0">
              <a:solidFill>
                <a:schemeClr val="accent2">
                  <a:lumMod val="40000"/>
                  <a:lumOff val="60000"/>
                </a:schemeClr>
              </a:solidFill>
              <a:latin typeface="Impact" panose="020B0806030902050204" pitchFamily="34" charset="0"/>
            </a:rPr>
            <a:t>u, na, o, po, pri.</a:t>
          </a:r>
        </a:p>
      </dgm:t>
    </dgm:pt>
    <dgm:pt modelId="{41C65B4D-5BBB-4D43-904E-A035872AEE2C}" type="parTrans" cxnId="{E8351D2D-934E-4F2E-8933-F0AB6683DE70}">
      <dgm:prSet/>
      <dgm:spPr/>
      <dgm:t>
        <a:bodyPr/>
        <a:lstStyle/>
        <a:p>
          <a:endParaRPr lang="hr-HR"/>
        </a:p>
      </dgm:t>
    </dgm:pt>
    <dgm:pt modelId="{DADCDC09-685F-4D42-BAC1-C0F47DC133BD}" type="sibTrans" cxnId="{E8351D2D-934E-4F2E-8933-F0AB6683DE70}">
      <dgm:prSet/>
      <dgm:spPr/>
      <dgm:t>
        <a:bodyPr/>
        <a:lstStyle/>
        <a:p>
          <a:endParaRPr lang="hr-HR"/>
        </a:p>
      </dgm:t>
    </dgm:pt>
    <dgm:pt modelId="{E55CC1F6-9659-40D3-AB5F-D172C4A41003}">
      <dgm:prSet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hr-HR" sz="1800" dirty="0">
              <a:solidFill>
                <a:schemeClr val="tx1"/>
              </a:solidFill>
            </a:rPr>
            <a:t>Pomoćna riječ: </a:t>
          </a:r>
          <a:r>
            <a:rPr lang="hr-HR" sz="1800" dirty="0">
              <a:solidFill>
                <a:schemeClr val="tx1">
                  <a:lumMod val="65000"/>
                  <a:lumOff val="35000"/>
                </a:schemeClr>
              </a:solidFill>
              <a:latin typeface="Impact" panose="020B0806030902050204" pitchFamily="34" charset="0"/>
            </a:rPr>
            <a:t>prilazim</a:t>
          </a:r>
          <a:r>
            <a:rPr lang="hr-HR" sz="1800" dirty="0">
              <a:solidFill>
                <a:schemeClr val="tx1">
                  <a:lumMod val="65000"/>
                  <a:lumOff val="35000"/>
                </a:schemeClr>
              </a:solidFill>
            </a:rPr>
            <a:t>.</a:t>
          </a:r>
        </a:p>
      </dgm:t>
    </dgm:pt>
    <dgm:pt modelId="{E48699E1-5204-4082-BCE8-984AB1B12D3B}" type="sibTrans" cxnId="{1ABA9DFF-AC51-49BC-BD65-6787C2ED02CB}">
      <dgm:prSet/>
      <dgm:spPr/>
      <dgm:t>
        <a:bodyPr/>
        <a:lstStyle/>
        <a:p>
          <a:endParaRPr lang="hr-HR"/>
        </a:p>
      </dgm:t>
    </dgm:pt>
    <dgm:pt modelId="{1B5C713F-789A-49C6-AFE6-2ACFF1445816}" type="parTrans" cxnId="{1ABA9DFF-AC51-49BC-BD65-6787C2ED02CB}">
      <dgm:prSet/>
      <dgm:spPr/>
      <dgm:t>
        <a:bodyPr/>
        <a:lstStyle/>
        <a:p>
          <a:endParaRPr lang="hr-HR"/>
        </a:p>
      </dgm:t>
    </dgm:pt>
    <dgm:pt modelId="{D64AB34B-F34C-416E-A958-EF1C8D96C764}">
      <dgm:prSet custT="1"/>
      <dgm:spPr>
        <a:solidFill>
          <a:schemeClr val="accent4">
            <a:lumMod val="50000"/>
          </a:schemeClr>
        </a:solidFill>
      </dgm:spPr>
      <dgm:t>
        <a:bodyPr/>
        <a:lstStyle/>
        <a:p>
          <a:r>
            <a:rPr lang="hr-HR" sz="1800" b="0" dirty="0">
              <a:solidFill>
                <a:schemeClr val="tx1"/>
              </a:solidFill>
              <a:latin typeface="+mn-lt"/>
            </a:rPr>
            <a:t>Ili bez prijedloga.</a:t>
          </a:r>
        </a:p>
      </dgm:t>
    </dgm:pt>
    <dgm:pt modelId="{5A0192A2-6D01-4C5B-A7E6-FFE37A34ADAD}" type="sibTrans" cxnId="{6F99B7C0-7581-4071-A8BA-EBD91CCC16B9}">
      <dgm:prSet/>
      <dgm:spPr/>
      <dgm:t>
        <a:bodyPr/>
        <a:lstStyle/>
        <a:p>
          <a:endParaRPr lang="hr-HR"/>
        </a:p>
      </dgm:t>
    </dgm:pt>
    <dgm:pt modelId="{B29E6231-6E40-4E17-8234-5B7516B44A52}" type="parTrans" cxnId="{6F99B7C0-7581-4071-A8BA-EBD91CCC16B9}">
      <dgm:prSet/>
      <dgm:spPr/>
      <dgm:t>
        <a:bodyPr/>
        <a:lstStyle/>
        <a:p>
          <a:endParaRPr lang="hr-HR"/>
        </a:p>
      </dgm:t>
    </dgm:pt>
    <dgm:pt modelId="{05D84ED3-F94A-49DA-9E67-4AC46CE98674}">
      <dgm:prSet custT="1"/>
      <dgm:spPr/>
    </dgm:pt>
    <dgm:pt modelId="{DF1B5296-0E3E-4583-9CB1-D9601753B5DD}" type="parTrans" cxnId="{366A73DF-3A9C-41ED-BBE2-4C2C37834EE0}">
      <dgm:prSet/>
      <dgm:spPr/>
      <dgm:t>
        <a:bodyPr/>
        <a:lstStyle/>
        <a:p>
          <a:endParaRPr lang="hr-HR"/>
        </a:p>
      </dgm:t>
    </dgm:pt>
    <dgm:pt modelId="{CCFF0A32-D29D-444E-90AA-B2F69BD496FE}" type="sibTrans" cxnId="{366A73DF-3A9C-41ED-BBE2-4C2C37834EE0}">
      <dgm:prSet/>
      <dgm:spPr/>
      <dgm:t>
        <a:bodyPr/>
        <a:lstStyle/>
        <a:p>
          <a:endParaRPr lang="hr-HR"/>
        </a:p>
      </dgm:t>
    </dgm:pt>
    <dgm:pt modelId="{9D649A43-2EB6-4A26-8FF5-686498DE4167}" type="pres">
      <dgm:prSet presAssocID="{AAB15F40-F7E2-4ACF-889E-555407D05F9C}" presName="outerComposite" presStyleCnt="0">
        <dgm:presLayoutVars>
          <dgm:chMax val="2"/>
          <dgm:animLvl val="lvl"/>
          <dgm:resizeHandles val="exact"/>
        </dgm:presLayoutVars>
      </dgm:prSet>
      <dgm:spPr/>
    </dgm:pt>
    <dgm:pt modelId="{05C7EF48-59C4-4CBC-A8C8-435400ECDB0D}" type="pres">
      <dgm:prSet presAssocID="{AAB15F40-F7E2-4ACF-889E-555407D05F9C}" presName="dummyMaxCanvas" presStyleCnt="0"/>
      <dgm:spPr/>
    </dgm:pt>
    <dgm:pt modelId="{DD496F52-EF91-41C1-8F0C-6DE44BB8F491}" type="pres">
      <dgm:prSet presAssocID="{AAB15F40-F7E2-4ACF-889E-555407D05F9C}" presName="parentComposite" presStyleCnt="0"/>
      <dgm:spPr/>
    </dgm:pt>
    <dgm:pt modelId="{ADAC8C71-95CA-457A-8B6F-9A48E9E24A39}" type="pres">
      <dgm:prSet presAssocID="{AAB15F40-F7E2-4ACF-889E-555407D05F9C}" presName="parent1" presStyleLbl="alignAccFollowNode1" presStyleIdx="0" presStyleCnt="4">
        <dgm:presLayoutVars>
          <dgm:chMax val="4"/>
        </dgm:presLayoutVars>
      </dgm:prSet>
      <dgm:spPr/>
    </dgm:pt>
    <dgm:pt modelId="{380EC967-2F0F-4C95-B8DA-1A684BFF636D}" type="pres">
      <dgm:prSet presAssocID="{AAB15F40-F7E2-4ACF-889E-555407D05F9C}" presName="parent2" presStyleLbl="alignAccFollowNode1" presStyleIdx="1" presStyleCnt="4">
        <dgm:presLayoutVars>
          <dgm:chMax val="4"/>
        </dgm:presLayoutVars>
      </dgm:prSet>
      <dgm:spPr/>
    </dgm:pt>
    <dgm:pt modelId="{C9B3732B-1D52-422A-9F4F-D1BDCD1D14BD}" type="pres">
      <dgm:prSet presAssocID="{AAB15F40-F7E2-4ACF-889E-555407D05F9C}" presName="childrenComposite" presStyleCnt="0"/>
      <dgm:spPr/>
    </dgm:pt>
    <dgm:pt modelId="{5665DC1B-E93E-4D5B-AEB3-C19CB0EE68B0}" type="pres">
      <dgm:prSet presAssocID="{AAB15F40-F7E2-4ACF-889E-555407D05F9C}" presName="dummyMaxCanvas_ChildArea" presStyleCnt="0"/>
      <dgm:spPr/>
    </dgm:pt>
    <dgm:pt modelId="{9767A0B1-FEE7-42E4-9C6F-57243ED8225E}" type="pres">
      <dgm:prSet presAssocID="{AAB15F40-F7E2-4ACF-889E-555407D05F9C}" presName="fulcrum" presStyleLbl="alignAccFollowNode1" presStyleIdx="2" presStyleCnt="4"/>
      <dgm:spPr/>
    </dgm:pt>
    <dgm:pt modelId="{46FF6C89-6F8D-43BC-908B-5FFEC9B33F26}" type="pres">
      <dgm:prSet presAssocID="{AAB15F40-F7E2-4ACF-889E-555407D05F9C}" presName="balance_44" presStyleLbl="alignAccFollowNode1" presStyleIdx="3" presStyleCnt="4">
        <dgm:presLayoutVars>
          <dgm:bulletEnabled val="1"/>
        </dgm:presLayoutVars>
      </dgm:prSet>
      <dgm:spPr/>
    </dgm:pt>
    <dgm:pt modelId="{D1D73851-9428-418F-96EF-1B2E60549E3E}" type="pres">
      <dgm:prSet presAssocID="{AAB15F40-F7E2-4ACF-889E-555407D05F9C}" presName="right_44_1" presStyleLbl="node1" presStyleIdx="0" presStyleCnt="8" custScaleX="131158" custLinFactY="-130727" custLinFactNeighborX="1811" custLinFactNeighborY="-200000">
        <dgm:presLayoutVars>
          <dgm:bulletEnabled val="1"/>
        </dgm:presLayoutVars>
      </dgm:prSet>
      <dgm:spPr/>
    </dgm:pt>
    <dgm:pt modelId="{7A1A4102-CD4D-4042-9C5A-0FE5FF8B8EF1}" type="pres">
      <dgm:prSet presAssocID="{AAB15F40-F7E2-4ACF-889E-555407D05F9C}" presName="right_44_2" presStyleLbl="node1" presStyleIdx="1" presStyleCnt="8" custScaleX="130683" custLinFactY="-12464" custLinFactNeighborX="2828" custLinFactNeighborY="-100000">
        <dgm:presLayoutVars>
          <dgm:bulletEnabled val="1"/>
        </dgm:presLayoutVars>
      </dgm:prSet>
      <dgm:spPr/>
    </dgm:pt>
    <dgm:pt modelId="{659329CA-29E8-4FB9-A44F-43008BBCB9D1}" type="pres">
      <dgm:prSet presAssocID="{AAB15F40-F7E2-4ACF-889E-555407D05F9C}" presName="right_44_3" presStyleLbl="node1" presStyleIdx="2" presStyleCnt="8" custScaleX="133937" custLinFactNeighborX="2228" custLinFactNeighborY="98463">
        <dgm:presLayoutVars>
          <dgm:bulletEnabled val="1"/>
        </dgm:presLayoutVars>
      </dgm:prSet>
      <dgm:spPr/>
    </dgm:pt>
    <dgm:pt modelId="{190F3A47-4847-4161-8BFA-3CACA7DA14E2}" type="pres">
      <dgm:prSet presAssocID="{AAB15F40-F7E2-4ACF-889E-555407D05F9C}" presName="right_44_4" presStyleLbl="node1" presStyleIdx="3" presStyleCnt="8" custScaleX="132569" custLinFactY="116364" custLinFactNeighborX="1856" custLinFactNeighborY="200000">
        <dgm:presLayoutVars>
          <dgm:bulletEnabled val="1"/>
        </dgm:presLayoutVars>
      </dgm:prSet>
      <dgm:spPr/>
    </dgm:pt>
    <dgm:pt modelId="{07CF4CDB-CA90-4035-8B0C-0DEADA76A5B7}" type="pres">
      <dgm:prSet presAssocID="{AAB15F40-F7E2-4ACF-889E-555407D05F9C}" presName="left_44_1" presStyleLbl="node1" presStyleIdx="4" presStyleCnt="8" custScaleX="132263" custLinFactY="-129744" custLinFactNeighborX="-7433" custLinFactNeighborY="-200000">
        <dgm:presLayoutVars>
          <dgm:bulletEnabled val="1"/>
        </dgm:presLayoutVars>
      </dgm:prSet>
      <dgm:spPr/>
    </dgm:pt>
    <dgm:pt modelId="{4DA05FE6-63AD-475B-B877-FD9871F32908}" type="pres">
      <dgm:prSet presAssocID="{AAB15F40-F7E2-4ACF-889E-555407D05F9C}" presName="left_44_2" presStyleLbl="node1" presStyleIdx="5" presStyleCnt="8" custScaleX="133046" custScaleY="109014" custLinFactY="-13003" custLinFactNeighborX="-7639" custLinFactNeighborY="-100000">
        <dgm:presLayoutVars>
          <dgm:bulletEnabled val="1"/>
        </dgm:presLayoutVars>
      </dgm:prSet>
      <dgm:spPr/>
    </dgm:pt>
    <dgm:pt modelId="{A4284E94-357A-4E60-A6C1-CD79AB6B9B7B}" type="pres">
      <dgm:prSet presAssocID="{AAB15F40-F7E2-4ACF-889E-555407D05F9C}" presName="left_44_3" presStyleLbl="node1" presStyleIdx="6" presStyleCnt="8" custScaleX="136845" custLinFactY="4207" custLinFactNeighborX="-7639" custLinFactNeighborY="100000">
        <dgm:presLayoutVars>
          <dgm:bulletEnabled val="1"/>
        </dgm:presLayoutVars>
      </dgm:prSet>
      <dgm:spPr/>
    </dgm:pt>
    <dgm:pt modelId="{2EAECB1D-1291-4ACB-9149-50504EFA6E60}" type="pres">
      <dgm:prSet presAssocID="{AAB15F40-F7E2-4ACF-889E-555407D05F9C}" presName="left_44_4" presStyleLbl="node1" presStyleIdx="7" presStyleCnt="8" custScaleX="133667" custScaleY="107067" custLinFactY="117124" custLinFactNeighborX="-7748" custLinFactNeighborY="200000">
        <dgm:presLayoutVars>
          <dgm:bulletEnabled val="1"/>
        </dgm:presLayoutVars>
      </dgm:prSet>
      <dgm:spPr/>
    </dgm:pt>
  </dgm:ptLst>
  <dgm:cxnLst>
    <dgm:cxn modelId="{7287D822-C84A-437A-8F8F-BB734774C9A2}" type="presOf" srcId="{3D41CB7C-A830-4998-B70C-C56A9C6BE9DD}" destId="{07CF4CDB-CA90-4035-8B0C-0DEADA76A5B7}" srcOrd="0" destOrd="0" presId="urn:microsoft.com/office/officeart/2005/8/layout/balance1"/>
    <dgm:cxn modelId="{CC988B23-766D-4077-B71E-CBB76FD46176}" type="presOf" srcId="{56CA838A-BDC6-47DF-B678-D2AAF1CC1C13}" destId="{190F3A47-4847-4161-8BFA-3CACA7DA14E2}" srcOrd="0" destOrd="0" presId="urn:microsoft.com/office/officeart/2005/8/layout/balance1"/>
    <dgm:cxn modelId="{E8351D2D-934E-4F2E-8933-F0AB6683DE70}" srcId="{E9267029-DB82-45D1-8603-497105FE7CEB}" destId="{336BAC64-81F9-42AA-9BCB-3F742B5110F7}" srcOrd="2" destOrd="0" parTransId="{41C65B4D-5BBB-4D43-904E-A035872AEE2C}" sibTransId="{DADCDC09-685F-4D42-BAC1-C0F47DC133BD}"/>
    <dgm:cxn modelId="{111F7C5F-7B23-4CC7-929D-6A465504B46C}" srcId="{54226E9C-B6CD-4DF0-8BC8-C8F139CC0E63}" destId="{6111888D-D0C0-4211-B041-1C60E4959040}" srcOrd="2" destOrd="0" parTransId="{BEB74EED-47DD-468D-9C97-AAB6D1792D31}" sibTransId="{C6F8C30B-D29C-4B10-9E6B-1A48718E3E0A}"/>
    <dgm:cxn modelId="{0F572447-2C13-4C43-8868-57BAC867238D}" type="presOf" srcId="{54226E9C-B6CD-4DF0-8BC8-C8F139CC0E63}" destId="{ADAC8C71-95CA-457A-8B6F-9A48E9E24A39}" srcOrd="0" destOrd="0" presId="urn:microsoft.com/office/officeart/2005/8/layout/balance1"/>
    <dgm:cxn modelId="{F510414A-7D2E-42D4-A405-02D2684E5389}" type="presOf" srcId="{6111888D-D0C0-4211-B041-1C60E4959040}" destId="{A4284E94-357A-4E60-A6C1-CD79AB6B9B7B}" srcOrd="0" destOrd="0" presId="urn:microsoft.com/office/officeart/2005/8/layout/balance1"/>
    <dgm:cxn modelId="{95E23B4B-B9B8-4170-BA22-C9D4D79BC812}" type="presOf" srcId="{E9267029-DB82-45D1-8603-497105FE7CEB}" destId="{380EC967-2F0F-4C95-B8DA-1A684BFF636D}" srcOrd="0" destOrd="0" presId="urn:microsoft.com/office/officeart/2005/8/layout/balance1"/>
    <dgm:cxn modelId="{A3C8F972-E4A0-4DF4-99F6-A41D8F199EC4}" srcId="{54226E9C-B6CD-4DF0-8BC8-C8F139CC0E63}" destId="{3D41CB7C-A830-4998-B70C-C56A9C6BE9DD}" srcOrd="0" destOrd="0" parTransId="{B98FDFC9-EE89-4688-90E4-11555AAA4786}" sibTransId="{9FFD5FF3-038D-4D1F-9463-349D95CA2682}"/>
    <dgm:cxn modelId="{591F158C-BB40-4F3F-828B-0388AE170488}" type="presOf" srcId="{AAB15F40-F7E2-4ACF-889E-555407D05F9C}" destId="{9D649A43-2EB6-4A26-8FF5-686498DE4167}" srcOrd="0" destOrd="0" presId="urn:microsoft.com/office/officeart/2005/8/layout/balance1"/>
    <dgm:cxn modelId="{32DC2F91-416A-4DF8-B2DB-71EEA9B5026C}" srcId="{E9267029-DB82-45D1-8603-497105FE7CEB}" destId="{F28081B4-9EEF-4DAD-864C-A44E7C7241BD}" srcOrd="1" destOrd="0" parTransId="{204E3F9C-0226-4009-84F6-C294C4679506}" sibTransId="{DAEB07BB-9B21-421B-A6C4-6FC6CB5A6A38}"/>
    <dgm:cxn modelId="{80AB5C92-EBB1-4A3C-9CB0-512379485E2B}" srcId="{E9267029-DB82-45D1-8603-497105FE7CEB}" destId="{56CA838A-BDC6-47DF-B678-D2AAF1CC1C13}" srcOrd="3" destOrd="0" parTransId="{A9ACED52-B4CF-4459-AFBD-9929253111C9}" sibTransId="{6D1F3213-BC6F-452F-B1A8-8E4470F723DD}"/>
    <dgm:cxn modelId="{A34E97AD-4A88-4672-B315-BB5A16515ADD}" type="presOf" srcId="{F28081B4-9EEF-4DAD-864C-A44E7C7241BD}" destId="{7A1A4102-CD4D-4042-9C5A-0FE5FF8B8EF1}" srcOrd="0" destOrd="0" presId="urn:microsoft.com/office/officeart/2005/8/layout/balance1"/>
    <dgm:cxn modelId="{6F99B7C0-7581-4071-A8BA-EBD91CCC16B9}" srcId="{54226E9C-B6CD-4DF0-8BC8-C8F139CC0E63}" destId="{D64AB34B-F34C-416E-A958-EF1C8D96C764}" srcOrd="3" destOrd="0" parTransId="{B29E6231-6E40-4E17-8234-5B7516B44A52}" sibTransId="{5A0192A2-6D01-4C5B-A7E6-FFE37A34ADAD}"/>
    <dgm:cxn modelId="{D7201AC1-A144-417F-9BB3-0659E9F4586D}" srcId="{AAB15F40-F7E2-4ACF-889E-555407D05F9C}" destId="{E9267029-DB82-45D1-8603-497105FE7CEB}" srcOrd="1" destOrd="0" parTransId="{5A4DF4AD-471E-41E1-9F56-1CE08867EA28}" sibTransId="{6B6E0E6A-718F-4634-901E-13ADD0EAA82C}"/>
    <dgm:cxn modelId="{283680C6-79B8-48CB-AB68-5EE411CE446F}" srcId="{AAB15F40-F7E2-4ACF-889E-555407D05F9C}" destId="{54226E9C-B6CD-4DF0-8BC8-C8F139CC0E63}" srcOrd="0" destOrd="0" parTransId="{CB0BA196-E370-481F-AC66-C19008EA29A2}" sibTransId="{1EA9BD97-109F-46DA-BEE5-FFC0C456DA55}"/>
    <dgm:cxn modelId="{082395DA-347A-4C17-98B3-B0E80433CE0D}" type="presOf" srcId="{D64AB34B-F34C-416E-A958-EF1C8D96C764}" destId="{2EAECB1D-1291-4ACB-9149-50504EFA6E60}" srcOrd="0" destOrd="0" presId="urn:microsoft.com/office/officeart/2005/8/layout/balance1"/>
    <dgm:cxn modelId="{366A73DF-3A9C-41ED-BBE2-4C2C37834EE0}" srcId="{54226E9C-B6CD-4DF0-8BC8-C8F139CC0E63}" destId="{05D84ED3-F94A-49DA-9E67-4AC46CE98674}" srcOrd="4" destOrd="0" parTransId="{DF1B5296-0E3E-4583-9CB1-D9601753B5DD}" sibTransId="{CCFF0A32-D29D-444E-90AA-B2F69BD496FE}"/>
    <dgm:cxn modelId="{8E196BE6-86CB-4E5E-BBAE-C404860D56B2}" type="presOf" srcId="{B9C1ECC4-4941-4C28-8A0C-B18769671294}" destId="{D1D73851-9428-418F-96EF-1B2E60549E3E}" srcOrd="0" destOrd="0" presId="urn:microsoft.com/office/officeart/2005/8/layout/balance1"/>
    <dgm:cxn modelId="{D4C7E1ED-8676-4BA6-8B17-A8CC02058AF6}" type="presOf" srcId="{E55CC1F6-9659-40D3-AB5F-D172C4A41003}" destId="{4DA05FE6-63AD-475B-B877-FD9871F32908}" srcOrd="0" destOrd="0" presId="urn:microsoft.com/office/officeart/2005/8/layout/balance1"/>
    <dgm:cxn modelId="{5B5B80FC-DBEC-47C8-9A85-E4A92FD339EB}" type="presOf" srcId="{336BAC64-81F9-42AA-9BCB-3F742B5110F7}" destId="{659329CA-29E8-4FB9-A44F-43008BBCB9D1}" srcOrd="0" destOrd="0" presId="urn:microsoft.com/office/officeart/2005/8/layout/balance1"/>
    <dgm:cxn modelId="{1ABA9DFF-AC51-49BC-BD65-6787C2ED02CB}" srcId="{54226E9C-B6CD-4DF0-8BC8-C8F139CC0E63}" destId="{E55CC1F6-9659-40D3-AB5F-D172C4A41003}" srcOrd="1" destOrd="0" parTransId="{1B5C713F-789A-49C6-AFE6-2ACFF1445816}" sibTransId="{E48699E1-5204-4082-BCE8-984AB1B12D3B}"/>
    <dgm:cxn modelId="{19E4CEFF-7C61-436F-BF47-C0791BCDA3EC}" srcId="{E9267029-DB82-45D1-8603-497105FE7CEB}" destId="{B9C1ECC4-4941-4C28-8A0C-B18769671294}" srcOrd="0" destOrd="0" parTransId="{A85082D9-62B8-446D-88EC-04F040ABBB31}" sibTransId="{9DD855AC-9FF4-4B32-BECE-E855D501B96C}"/>
    <dgm:cxn modelId="{7FFD53E1-CAEF-4A4B-9733-925E2112B727}" type="presParOf" srcId="{9D649A43-2EB6-4A26-8FF5-686498DE4167}" destId="{05C7EF48-59C4-4CBC-A8C8-435400ECDB0D}" srcOrd="0" destOrd="0" presId="urn:microsoft.com/office/officeart/2005/8/layout/balance1"/>
    <dgm:cxn modelId="{7FE77734-EC35-4003-9626-1F8EF8C5D862}" type="presParOf" srcId="{9D649A43-2EB6-4A26-8FF5-686498DE4167}" destId="{DD496F52-EF91-41C1-8F0C-6DE44BB8F491}" srcOrd="1" destOrd="0" presId="urn:microsoft.com/office/officeart/2005/8/layout/balance1"/>
    <dgm:cxn modelId="{A7B9A1CD-71FB-4072-AED9-DA98944B594B}" type="presParOf" srcId="{DD496F52-EF91-41C1-8F0C-6DE44BB8F491}" destId="{ADAC8C71-95CA-457A-8B6F-9A48E9E24A39}" srcOrd="0" destOrd="0" presId="urn:microsoft.com/office/officeart/2005/8/layout/balance1"/>
    <dgm:cxn modelId="{6537E199-CEC4-4D17-80CF-CEBBD96D4957}" type="presParOf" srcId="{DD496F52-EF91-41C1-8F0C-6DE44BB8F491}" destId="{380EC967-2F0F-4C95-B8DA-1A684BFF636D}" srcOrd="1" destOrd="0" presId="urn:microsoft.com/office/officeart/2005/8/layout/balance1"/>
    <dgm:cxn modelId="{A5136005-3F00-488E-AE8E-15DBA6EA73D2}" type="presParOf" srcId="{9D649A43-2EB6-4A26-8FF5-686498DE4167}" destId="{C9B3732B-1D52-422A-9F4F-D1BDCD1D14BD}" srcOrd="2" destOrd="0" presId="urn:microsoft.com/office/officeart/2005/8/layout/balance1"/>
    <dgm:cxn modelId="{6F141F44-BD96-41E4-9368-BEF3A221249A}" type="presParOf" srcId="{C9B3732B-1D52-422A-9F4F-D1BDCD1D14BD}" destId="{5665DC1B-E93E-4D5B-AEB3-C19CB0EE68B0}" srcOrd="0" destOrd="0" presId="urn:microsoft.com/office/officeart/2005/8/layout/balance1"/>
    <dgm:cxn modelId="{09553048-326A-437E-B16F-74E71EC14E25}" type="presParOf" srcId="{C9B3732B-1D52-422A-9F4F-D1BDCD1D14BD}" destId="{9767A0B1-FEE7-42E4-9C6F-57243ED8225E}" srcOrd="1" destOrd="0" presId="urn:microsoft.com/office/officeart/2005/8/layout/balance1"/>
    <dgm:cxn modelId="{6B5D8C59-8DD0-4EB8-A21B-7CF285E573C1}" type="presParOf" srcId="{C9B3732B-1D52-422A-9F4F-D1BDCD1D14BD}" destId="{46FF6C89-6F8D-43BC-908B-5FFEC9B33F26}" srcOrd="2" destOrd="0" presId="urn:microsoft.com/office/officeart/2005/8/layout/balance1"/>
    <dgm:cxn modelId="{2B5F5CDB-CE19-45B9-9891-60F93F381F93}" type="presParOf" srcId="{C9B3732B-1D52-422A-9F4F-D1BDCD1D14BD}" destId="{D1D73851-9428-418F-96EF-1B2E60549E3E}" srcOrd="3" destOrd="0" presId="urn:microsoft.com/office/officeart/2005/8/layout/balance1"/>
    <dgm:cxn modelId="{73249F87-F381-4523-914F-0751265A34E6}" type="presParOf" srcId="{C9B3732B-1D52-422A-9F4F-D1BDCD1D14BD}" destId="{7A1A4102-CD4D-4042-9C5A-0FE5FF8B8EF1}" srcOrd="4" destOrd="0" presId="urn:microsoft.com/office/officeart/2005/8/layout/balance1"/>
    <dgm:cxn modelId="{8C323299-31F1-4548-BC77-9D7B58ED3218}" type="presParOf" srcId="{C9B3732B-1D52-422A-9F4F-D1BDCD1D14BD}" destId="{659329CA-29E8-4FB9-A44F-43008BBCB9D1}" srcOrd="5" destOrd="0" presId="urn:microsoft.com/office/officeart/2005/8/layout/balance1"/>
    <dgm:cxn modelId="{3188660F-3D72-490D-A837-3A9B2D71F78D}" type="presParOf" srcId="{C9B3732B-1D52-422A-9F4F-D1BDCD1D14BD}" destId="{190F3A47-4847-4161-8BFA-3CACA7DA14E2}" srcOrd="6" destOrd="0" presId="urn:microsoft.com/office/officeart/2005/8/layout/balance1"/>
    <dgm:cxn modelId="{0529DE47-7D74-4FE0-BE91-29E3EF7923B4}" type="presParOf" srcId="{C9B3732B-1D52-422A-9F4F-D1BDCD1D14BD}" destId="{07CF4CDB-CA90-4035-8B0C-0DEADA76A5B7}" srcOrd="7" destOrd="0" presId="urn:microsoft.com/office/officeart/2005/8/layout/balance1"/>
    <dgm:cxn modelId="{E3011BEB-10DF-4053-B338-3AC5CB88F5D0}" type="presParOf" srcId="{C9B3732B-1D52-422A-9F4F-D1BDCD1D14BD}" destId="{4DA05FE6-63AD-475B-B877-FD9871F32908}" srcOrd="8" destOrd="0" presId="urn:microsoft.com/office/officeart/2005/8/layout/balance1"/>
    <dgm:cxn modelId="{9E4F4660-2118-49E3-8B05-FCED4F885914}" type="presParOf" srcId="{C9B3732B-1D52-422A-9F4F-D1BDCD1D14BD}" destId="{A4284E94-357A-4E60-A6C1-CD79AB6B9B7B}" srcOrd="9" destOrd="0" presId="urn:microsoft.com/office/officeart/2005/8/layout/balance1"/>
    <dgm:cxn modelId="{7A70B13E-F040-40D8-8CF6-0973DEBBAB59}" type="presParOf" srcId="{C9B3732B-1D52-422A-9F4F-D1BDCD1D14BD}" destId="{2EAECB1D-1291-4ACB-9149-50504EFA6E60}" srcOrd="10" destOrd="0" presId="urn:microsoft.com/office/officeart/2005/8/layout/balance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F9F67A8-6B58-43AD-A0CB-159146260923}" type="doc">
      <dgm:prSet loTypeId="urn:microsoft.com/office/officeart/2009/3/layout/StepUpProcess" loCatId="process" qsTypeId="urn:microsoft.com/office/officeart/2005/8/quickstyle/3d3" qsCatId="3D" csTypeId="urn:microsoft.com/office/officeart/2005/8/colors/colorful3" csCatId="colorful" phldr="1"/>
      <dgm:spPr/>
      <dgm:t>
        <a:bodyPr/>
        <a:lstStyle/>
        <a:p>
          <a:endParaRPr lang="hr-HR"/>
        </a:p>
      </dgm:t>
    </dgm:pt>
    <dgm:pt modelId="{38E3221D-A68F-4585-8208-7FF4F53EC484}">
      <dgm:prSet phldrT="[Tekst]" custT="1"/>
      <dgm:spPr/>
      <dgm:t>
        <a:bodyPr/>
        <a:lstStyle/>
        <a:p>
          <a:pPr algn="ctr"/>
          <a:r>
            <a:rPr lang="hr-HR" sz="1800" dirty="0" err="1">
              <a:solidFill>
                <a:schemeClr val="tx1">
                  <a:lumMod val="65000"/>
                  <a:lumOff val="35000"/>
                </a:schemeClr>
              </a:solidFill>
              <a:latin typeface="Impact" panose="020B0806030902050204" pitchFamily="34" charset="0"/>
            </a:rPr>
            <a:t>jednorječna</a:t>
          </a:r>
          <a:r>
            <a:rPr lang="hr-HR" sz="1800" dirty="0">
              <a:solidFill>
                <a:schemeClr val="tx1">
                  <a:lumMod val="65000"/>
                  <a:lumOff val="35000"/>
                </a:schemeClr>
              </a:solidFill>
              <a:latin typeface="Impact" panose="020B0806030902050204" pitchFamily="34" charset="0"/>
            </a:rPr>
            <a:t>  imena </a:t>
          </a:r>
        </a:p>
        <a:p>
          <a:pPr algn="ctr"/>
          <a:r>
            <a:rPr lang="hr-HR" sz="1800" dirty="0">
              <a:solidFill>
                <a:schemeClr val="tx1">
                  <a:lumMod val="65000"/>
                  <a:lumOff val="35000"/>
                </a:schemeClr>
              </a:solidFill>
              <a:latin typeface="Impact" panose="020B0806030902050204" pitchFamily="34" charset="0"/>
            </a:rPr>
            <a:t>(jedna riječ u imenu)</a:t>
          </a:r>
          <a:br>
            <a:rPr lang="hr-HR" sz="1800" dirty="0">
              <a:solidFill>
                <a:schemeClr val="tx1">
                  <a:lumMod val="65000"/>
                  <a:lumOff val="35000"/>
                </a:schemeClr>
              </a:solidFill>
              <a:latin typeface="Impact" panose="020B0806030902050204" pitchFamily="34" charset="0"/>
            </a:rPr>
          </a:br>
          <a:r>
            <a:rPr lang="hr-HR" sz="1800" b="1" i="1" dirty="0"/>
            <a:t>VELIKIM POČETNIM SLOVOM PIŠU SE:</a:t>
          </a:r>
          <a:endParaRPr lang="hr-HR" sz="1800" dirty="0">
            <a:solidFill>
              <a:schemeClr val="tx1">
                <a:lumMod val="65000"/>
                <a:lumOff val="35000"/>
              </a:schemeClr>
            </a:solidFill>
            <a:latin typeface="Impact" panose="020B0806030902050204" pitchFamily="34" charset="0"/>
          </a:endParaRPr>
        </a:p>
      </dgm:t>
    </dgm:pt>
    <dgm:pt modelId="{7329EE7B-33FF-4F8A-951C-65042BD102E6}" type="parTrans" cxnId="{25AB1E23-0955-4B5A-B151-4550A4D1E3EE}">
      <dgm:prSet/>
      <dgm:spPr/>
      <dgm:t>
        <a:bodyPr/>
        <a:lstStyle/>
        <a:p>
          <a:endParaRPr lang="hr-HR"/>
        </a:p>
      </dgm:t>
    </dgm:pt>
    <dgm:pt modelId="{3935E96F-E2F3-486E-B194-9EA886452C0C}" type="sibTrans" cxnId="{25AB1E23-0955-4B5A-B151-4550A4D1E3EE}">
      <dgm:prSet/>
      <dgm:spPr/>
      <dgm:t>
        <a:bodyPr/>
        <a:lstStyle/>
        <a:p>
          <a:endParaRPr lang="hr-HR"/>
        </a:p>
      </dgm:t>
    </dgm:pt>
    <dgm:pt modelId="{8A06A350-8AEC-46AA-AE1A-A552DBA6F7DA}">
      <dgm:prSet phldrT="[Tekst]" custT="1"/>
      <dgm:spPr/>
      <dgm:t>
        <a:bodyPr/>
        <a:lstStyle/>
        <a:p>
          <a:pPr algn="ctr"/>
          <a:r>
            <a:rPr lang="hr-HR" sz="1800" b="1" dirty="0"/>
            <a:t>pripadnici naroda, stanovnici kontinenata, država i naseljenih mjesta </a:t>
          </a:r>
          <a:br>
            <a:rPr lang="hr-HR" sz="1800" b="1" dirty="0"/>
          </a:br>
          <a:r>
            <a:rPr lang="hr-HR" sz="1800" b="1" dirty="0">
              <a:solidFill>
                <a:schemeClr val="tx1">
                  <a:lumMod val="65000"/>
                  <a:lumOff val="35000"/>
                </a:schemeClr>
              </a:solidFill>
            </a:rPr>
            <a:t>H</a:t>
          </a:r>
          <a:r>
            <a:rPr lang="hr-HR" sz="1800" dirty="0"/>
            <a:t>rvat, </a:t>
          </a:r>
          <a:r>
            <a:rPr lang="hr-HR" sz="1800" b="1" dirty="0">
              <a:solidFill>
                <a:schemeClr val="tx1">
                  <a:lumMod val="65000"/>
                  <a:lumOff val="35000"/>
                </a:schemeClr>
              </a:solidFill>
            </a:rPr>
            <a:t>E</a:t>
          </a:r>
          <a:r>
            <a:rPr lang="hr-HR" sz="1800" dirty="0"/>
            <a:t>uropljanin, </a:t>
          </a:r>
          <a:r>
            <a:rPr lang="hr-HR" sz="1800" b="1" dirty="0">
              <a:solidFill>
                <a:schemeClr val="tx1">
                  <a:lumMod val="65000"/>
                  <a:lumOff val="35000"/>
                </a:schemeClr>
              </a:solidFill>
            </a:rPr>
            <a:t>Š</a:t>
          </a:r>
          <a:r>
            <a:rPr lang="hr-HR" sz="1800" dirty="0"/>
            <a:t>panjolac, </a:t>
          </a:r>
          <a:r>
            <a:rPr lang="hr-HR" sz="1800" b="1" dirty="0">
              <a:solidFill>
                <a:schemeClr val="tx1">
                  <a:lumMod val="65000"/>
                  <a:lumOff val="35000"/>
                </a:schemeClr>
              </a:solidFill>
            </a:rPr>
            <a:t>O</a:t>
          </a:r>
          <a:r>
            <a:rPr lang="hr-HR" sz="1800" dirty="0"/>
            <a:t>sječanin, </a:t>
          </a:r>
          <a:r>
            <a:rPr lang="hr-HR" sz="1800" b="1" dirty="0" err="1">
              <a:solidFill>
                <a:schemeClr val="tx1">
                  <a:lumMod val="65000"/>
                  <a:lumOff val="35000"/>
                </a:schemeClr>
              </a:solidFill>
            </a:rPr>
            <a:t>B</a:t>
          </a:r>
          <a:r>
            <a:rPr lang="hr-HR" sz="1800" dirty="0" err="1"/>
            <a:t>abogredac</a:t>
          </a:r>
          <a:br>
            <a:rPr lang="hr-HR" sz="1800" dirty="0"/>
          </a:br>
          <a:endParaRPr lang="hr-HR" sz="1800" dirty="0"/>
        </a:p>
      </dgm:t>
    </dgm:pt>
    <dgm:pt modelId="{E3ECADA3-F077-4A3A-A42B-A9C0C696E83A}" type="parTrans" cxnId="{43E79ECD-326A-4453-A353-1EED8D4CBBF9}">
      <dgm:prSet/>
      <dgm:spPr/>
      <dgm:t>
        <a:bodyPr/>
        <a:lstStyle/>
        <a:p>
          <a:endParaRPr lang="hr-HR"/>
        </a:p>
      </dgm:t>
    </dgm:pt>
    <dgm:pt modelId="{34F9A9E9-3CFD-488F-AE7B-B8B114EEEF94}" type="sibTrans" cxnId="{43E79ECD-326A-4453-A353-1EED8D4CBBF9}">
      <dgm:prSet/>
      <dgm:spPr/>
      <dgm:t>
        <a:bodyPr/>
        <a:lstStyle/>
        <a:p>
          <a:endParaRPr lang="hr-HR"/>
        </a:p>
      </dgm:t>
    </dgm:pt>
    <dgm:pt modelId="{2390BECE-87BB-40EB-B4A9-C34416B24AD0}">
      <dgm:prSet phldrT="[Tekst]" custT="1"/>
      <dgm:spPr/>
      <dgm:t>
        <a:bodyPr/>
        <a:lstStyle/>
        <a:p>
          <a:pPr algn="ctr"/>
          <a:r>
            <a:rPr lang="hr-HR" sz="1800" dirty="0" err="1">
              <a:solidFill>
                <a:srgbClr val="C00000"/>
              </a:solidFill>
              <a:latin typeface="Impact" panose="020B0806030902050204" pitchFamily="34" charset="0"/>
            </a:rPr>
            <a:t>višerječna</a:t>
          </a:r>
          <a:r>
            <a:rPr lang="hr-HR" sz="1800" dirty="0">
              <a:solidFill>
                <a:srgbClr val="C00000"/>
              </a:solidFill>
              <a:latin typeface="Impact" panose="020B0806030902050204" pitchFamily="34" charset="0"/>
            </a:rPr>
            <a:t> imena </a:t>
          </a:r>
        </a:p>
        <a:p>
          <a:pPr algn="ctr"/>
          <a:r>
            <a:rPr lang="hr-HR" sz="1800" dirty="0">
              <a:solidFill>
                <a:srgbClr val="C00000"/>
              </a:solidFill>
              <a:latin typeface="Impact" panose="020B0806030902050204" pitchFamily="34" charset="0"/>
            </a:rPr>
            <a:t>(više riječi u imenu)</a:t>
          </a:r>
          <a:br>
            <a:rPr lang="hr-HR" sz="1800" dirty="0">
              <a:solidFill>
                <a:srgbClr val="C00000"/>
              </a:solidFill>
              <a:latin typeface="Impact" panose="020B0806030902050204" pitchFamily="34" charset="0"/>
            </a:rPr>
          </a:br>
          <a:r>
            <a:rPr lang="hr-HR" sz="1800" b="1" i="1" dirty="0"/>
            <a:t>VELIKIM POČETNIM SLOVOM PIŠU SE:</a:t>
          </a:r>
          <a:endParaRPr lang="hr-HR" sz="1800" dirty="0">
            <a:solidFill>
              <a:srgbClr val="C00000"/>
            </a:solidFill>
            <a:latin typeface="Impact" panose="020B0806030902050204" pitchFamily="34" charset="0"/>
          </a:endParaRPr>
        </a:p>
      </dgm:t>
    </dgm:pt>
    <dgm:pt modelId="{C2907561-11B4-42FD-A233-9364280051D0}" type="parTrans" cxnId="{BB69B163-6973-45A4-9037-BBF26E426D0A}">
      <dgm:prSet/>
      <dgm:spPr/>
      <dgm:t>
        <a:bodyPr/>
        <a:lstStyle/>
        <a:p>
          <a:endParaRPr lang="hr-HR"/>
        </a:p>
      </dgm:t>
    </dgm:pt>
    <dgm:pt modelId="{1328DCA2-EE69-49E1-9397-5F285856A09A}" type="sibTrans" cxnId="{BB69B163-6973-45A4-9037-BBF26E426D0A}">
      <dgm:prSet/>
      <dgm:spPr/>
      <dgm:t>
        <a:bodyPr/>
        <a:lstStyle/>
        <a:p>
          <a:endParaRPr lang="hr-HR"/>
        </a:p>
      </dgm:t>
    </dgm:pt>
    <dgm:pt modelId="{6BBEE69B-2C42-40CC-916D-F5D90C0B1299}">
      <dgm:prSet phldrT="[Tekst]" custT="1"/>
      <dgm:spPr/>
      <dgm:t>
        <a:bodyPr/>
        <a:lstStyle/>
        <a:p>
          <a:pPr algn="ctr"/>
          <a:r>
            <a:rPr lang="hr-HR" sz="1800" b="1" dirty="0"/>
            <a:t>imena kontinenata, država, gradova, sela, zaselaka</a:t>
          </a:r>
          <a:br>
            <a:rPr lang="hr-HR" sz="1800" dirty="0"/>
          </a:br>
          <a:r>
            <a:rPr lang="hr-HR" sz="1800" b="1" i="1" dirty="0">
              <a:solidFill>
                <a:srgbClr val="C00000"/>
              </a:solidFill>
            </a:rPr>
            <a:t>J</a:t>
          </a:r>
          <a:r>
            <a:rPr lang="hr-HR" sz="1800" i="1" dirty="0"/>
            <a:t>užna </a:t>
          </a:r>
          <a:r>
            <a:rPr lang="hr-HR" sz="1800" b="1" i="1" dirty="0">
              <a:solidFill>
                <a:srgbClr val="C00000"/>
              </a:solidFill>
            </a:rPr>
            <a:t>A</a:t>
          </a:r>
          <a:r>
            <a:rPr lang="hr-HR" sz="1800" i="1" dirty="0"/>
            <a:t>merika, </a:t>
          </a:r>
          <a:r>
            <a:rPr lang="hr-HR" sz="1800" b="1" i="1" dirty="0">
              <a:solidFill>
                <a:srgbClr val="C00000"/>
              </a:solidFill>
            </a:rPr>
            <a:t>N</a:t>
          </a:r>
          <a:r>
            <a:rPr lang="hr-HR" sz="1800" i="1" dirty="0"/>
            <a:t>ovi </a:t>
          </a:r>
          <a:r>
            <a:rPr lang="hr-HR" sz="1800" b="1" i="1" dirty="0">
              <a:solidFill>
                <a:srgbClr val="C00000"/>
              </a:solidFill>
            </a:rPr>
            <a:t>Z</a:t>
          </a:r>
          <a:r>
            <a:rPr lang="hr-HR" sz="1800" i="1" dirty="0"/>
            <a:t>eland, </a:t>
          </a:r>
          <a:br>
            <a:rPr lang="hr-HR" sz="1800" i="1" dirty="0"/>
          </a:br>
          <a:r>
            <a:rPr lang="hr-HR" sz="1800" b="1" i="1" dirty="0">
              <a:solidFill>
                <a:srgbClr val="C00000"/>
              </a:solidFill>
            </a:rPr>
            <a:t>S</a:t>
          </a:r>
          <a:r>
            <a:rPr lang="hr-HR" sz="1800" i="1" dirty="0"/>
            <a:t>lavonski </a:t>
          </a:r>
          <a:r>
            <a:rPr lang="hr-HR" sz="1800" b="1" i="1" dirty="0">
              <a:solidFill>
                <a:srgbClr val="C00000"/>
              </a:solidFill>
            </a:rPr>
            <a:t>B</a:t>
          </a:r>
          <a:r>
            <a:rPr lang="hr-HR" sz="1800" i="1" dirty="0"/>
            <a:t>rod, </a:t>
          </a:r>
          <a:r>
            <a:rPr lang="hr-HR" sz="1800" b="1" i="1" dirty="0">
              <a:solidFill>
                <a:srgbClr val="C00000"/>
              </a:solidFill>
            </a:rPr>
            <a:t>S</a:t>
          </a:r>
          <a:r>
            <a:rPr lang="hr-HR" sz="1800" i="1" dirty="0"/>
            <a:t>taro </a:t>
          </a:r>
          <a:r>
            <a:rPr lang="hr-HR" sz="1800" b="1" i="1" dirty="0">
              <a:solidFill>
                <a:srgbClr val="C00000"/>
              </a:solidFill>
            </a:rPr>
            <a:t>P</a:t>
          </a:r>
          <a:r>
            <a:rPr lang="hr-HR" sz="1800" i="1" dirty="0"/>
            <a:t>etrovo </a:t>
          </a:r>
          <a:r>
            <a:rPr lang="hr-HR" sz="1800" b="1" i="1" dirty="0">
              <a:solidFill>
                <a:srgbClr val="C00000"/>
              </a:solidFill>
            </a:rPr>
            <a:t>S</a:t>
          </a:r>
          <a:r>
            <a:rPr lang="hr-HR" sz="1800" i="1" dirty="0"/>
            <a:t>elo</a:t>
          </a:r>
          <a:br>
            <a:rPr lang="hr-HR" sz="1800" i="1" dirty="0"/>
          </a:br>
          <a:endParaRPr lang="hr-HR" sz="1800" i="1" dirty="0"/>
        </a:p>
      </dgm:t>
    </dgm:pt>
    <dgm:pt modelId="{9CE30684-1B31-409D-BCA5-E84BD588049A}" type="parTrans" cxnId="{4C55BFD5-BDAA-4706-A0DB-513AE1117868}">
      <dgm:prSet/>
      <dgm:spPr/>
      <dgm:t>
        <a:bodyPr/>
        <a:lstStyle/>
        <a:p>
          <a:endParaRPr lang="hr-HR"/>
        </a:p>
      </dgm:t>
    </dgm:pt>
    <dgm:pt modelId="{886070CC-5244-42C1-B0C5-D3011F79D920}" type="sibTrans" cxnId="{4C55BFD5-BDAA-4706-A0DB-513AE1117868}">
      <dgm:prSet/>
      <dgm:spPr/>
      <dgm:t>
        <a:bodyPr/>
        <a:lstStyle/>
        <a:p>
          <a:endParaRPr lang="hr-HR"/>
        </a:p>
      </dgm:t>
    </dgm:pt>
    <dgm:pt modelId="{AF2877C2-A93A-4ED0-86BF-381E45F8D50F}">
      <dgm:prSet phldrT="[Tekst]" custT="1"/>
      <dgm:spPr/>
      <dgm:t>
        <a:bodyPr/>
        <a:lstStyle/>
        <a:p>
          <a:pPr algn="ctr"/>
          <a:r>
            <a:rPr lang="hr-HR" sz="1800" b="1" dirty="0"/>
            <a:t>zemljopisna imena</a:t>
          </a:r>
          <a:br>
            <a:rPr lang="hr-HR" sz="1800" b="1" dirty="0"/>
          </a:br>
          <a:r>
            <a:rPr lang="hr-HR" sz="1800" b="1" dirty="0"/>
            <a:t>sastavljena od </a:t>
          </a:r>
          <a:r>
            <a:rPr lang="hr-HR" sz="1800" b="1" u="sng" dirty="0"/>
            <a:t>jedne riječi</a:t>
          </a:r>
          <a:r>
            <a:rPr lang="hr-HR" sz="1800" dirty="0"/>
            <a:t>: </a:t>
          </a:r>
          <a:br>
            <a:rPr lang="hr-HR" sz="1800" dirty="0"/>
          </a:br>
          <a:r>
            <a:rPr lang="hr-HR" sz="1800" b="1" dirty="0">
              <a:solidFill>
                <a:schemeClr val="tx1">
                  <a:lumMod val="65000"/>
                  <a:lumOff val="35000"/>
                </a:schemeClr>
              </a:solidFill>
            </a:rPr>
            <a:t>E</a:t>
          </a:r>
          <a:r>
            <a:rPr lang="hr-HR" sz="1800" dirty="0"/>
            <a:t>uropa, </a:t>
          </a:r>
          <a:r>
            <a:rPr lang="hr-HR" sz="1800" b="1" dirty="0">
              <a:solidFill>
                <a:schemeClr val="tx1">
                  <a:lumMod val="65000"/>
                  <a:lumOff val="35000"/>
                </a:schemeClr>
              </a:solidFill>
            </a:rPr>
            <a:t>D</a:t>
          </a:r>
          <a:r>
            <a:rPr lang="hr-HR" sz="1800" dirty="0"/>
            <a:t>rava, </a:t>
          </a:r>
          <a:r>
            <a:rPr lang="hr-HR" sz="1800" b="1" dirty="0">
              <a:solidFill>
                <a:schemeClr val="tx1">
                  <a:lumMod val="65000"/>
                  <a:lumOff val="35000"/>
                </a:schemeClr>
              </a:solidFill>
            </a:rPr>
            <a:t>Z</a:t>
          </a:r>
          <a:r>
            <a:rPr lang="hr-HR" sz="1800" dirty="0"/>
            <a:t>agreb, </a:t>
          </a:r>
          <a:r>
            <a:rPr lang="hr-HR" sz="1800" b="1" dirty="0">
              <a:solidFill>
                <a:schemeClr val="tx1">
                  <a:lumMod val="65000"/>
                  <a:lumOff val="35000"/>
                </a:schemeClr>
              </a:solidFill>
            </a:rPr>
            <a:t>B</a:t>
          </a:r>
          <a:r>
            <a:rPr lang="hr-HR" sz="1800" dirty="0"/>
            <a:t>jelovar, </a:t>
          </a:r>
          <a:r>
            <a:rPr lang="hr-HR" sz="1800" b="1" dirty="0">
              <a:solidFill>
                <a:schemeClr val="tx1">
                  <a:lumMod val="65000"/>
                  <a:lumOff val="35000"/>
                </a:schemeClr>
              </a:solidFill>
            </a:rPr>
            <a:t>H</a:t>
          </a:r>
          <a:r>
            <a:rPr lang="hr-HR" sz="1800" dirty="0"/>
            <a:t>var</a:t>
          </a:r>
        </a:p>
      </dgm:t>
    </dgm:pt>
    <dgm:pt modelId="{EA01B9BA-7D00-406D-BEB1-B5EB18964A9D}" type="parTrans" cxnId="{9F195EDF-8279-4434-8DF5-B3E62905FE85}">
      <dgm:prSet/>
      <dgm:spPr/>
      <dgm:t>
        <a:bodyPr/>
        <a:lstStyle/>
        <a:p>
          <a:endParaRPr lang="hr-HR"/>
        </a:p>
      </dgm:t>
    </dgm:pt>
    <dgm:pt modelId="{FAD420A5-0E80-4283-85D6-DD9E1D475F47}" type="sibTrans" cxnId="{9F195EDF-8279-4434-8DF5-B3E62905FE85}">
      <dgm:prSet/>
      <dgm:spPr/>
      <dgm:t>
        <a:bodyPr/>
        <a:lstStyle/>
        <a:p>
          <a:endParaRPr lang="hr-HR"/>
        </a:p>
      </dgm:t>
    </dgm:pt>
    <dgm:pt modelId="{9508F19D-E2F2-43D5-A213-85875BCD9335}">
      <dgm:prSet phldrT="[Tekst]" custT="1"/>
      <dgm:spPr/>
      <dgm:t>
        <a:bodyPr/>
        <a:lstStyle/>
        <a:p>
          <a:pPr algn="ctr"/>
          <a:r>
            <a:rPr lang="hr-HR" sz="1800" b="0" dirty="0">
              <a:solidFill>
                <a:srgbClr val="C00000"/>
              </a:solidFill>
              <a:latin typeface="Impact" panose="020B0806030902050204" pitchFamily="34" charset="0"/>
            </a:rPr>
            <a:t>Pazi: </a:t>
          </a:r>
          <a:r>
            <a:rPr lang="hr-HR" sz="1800" b="1" dirty="0"/>
            <a:t>ako se u imenu nađu </a:t>
          </a:r>
          <a:r>
            <a:rPr lang="hr-HR" sz="1800" b="0" dirty="0">
              <a:solidFill>
                <a:schemeClr val="bg1">
                  <a:lumMod val="50000"/>
                </a:schemeClr>
              </a:solidFill>
              <a:latin typeface="Impact" panose="020B0806030902050204" pitchFamily="34" charset="0"/>
            </a:rPr>
            <a:t>veznici ili prijedlozi</a:t>
          </a:r>
          <a:r>
            <a:rPr lang="hr-HR" sz="1800" b="1" dirty="0"/>
            <a:t>, </a:t>
          </a:r>
          <a:br>
            <a:rPr lang="hr-HR" sz="1800" b="1" dirty="0"/>
          </a:br>
          <a:r>
            <a:rPr lang="hr-HR" sz="1800" b="1" dirty="0"/>
            <a:t>oni se pišu </a:t>
          </a:r>
          <a:r>
            <a:rPr lang="hr-HR" sz="1800" b="0" dirty="0">
              <a:solidFill>
                <a:srgbClr val="C00000"/>
              </a:solidFill>
              <a:latin typeface="Impact" panose="020B0806030902050204" pitchFamily="34" charset="0"/>
            </a:rPr>
            <a:t>malim početnim slovom</a:t>
          </a:r>
          <a:r>
            <a:rPr lang="hr-HR" sz="1800" b="0" dirty="0">
              <a:solidFill>
                <a:schemeClr val="tx1"/>
              </a:solidFill>
              <a:latin typeface="Impact" panose="020B0806030902050204" pitchFamily="34" charset="0"/>
            </a:rPr>
            <a:t>.</a:t>
          </a:r>
          <a:br>
            <a:rPr lang="hr-HR" sz="1800" b="1" dirty="0"/>
          </a:br>
          <a:r>
            <a:rPr lang="hr-HR" sz="1800" i="1" u="sng" dirty="0"/>
            <a:t>B</a:t>
          </a:r>
          <a:r>
            <a:rPr lang="hr-HR" sz="1800" i="1" dirty="0"/>
            <a:t>osna </a:t>
          </a:r>
          <a:r>
            <a:rPr lang="hr-HR" sz="1800" b="0" i="0" dirty="0">
              <a:solidFill>
                <a:srgbClr val="C00000"/>
              </a:solidFill>
              <a:latin typeface="Impact" panose="020B0806030902050204" pitchFamily="34" charset="0"/>
            </a:rPr>
            <a:t>i</a:t>
          </a:r>
          <a:r>
            <a:rPr lang="hr-HR" sz="1800" i="1" dirty="0"/>
            <a:t> </a:t>
          </a:r>
          <a:r>
            <a:rPr lang="hr-HR" sz="1800" i="1" u="sng" dirty="0"/>
            <a:t>H</a:t>
          </a:r>
          <a:r>
            <a:rPr lang="hr-HR" sz="1800" i="1" dirty="0"/>
            <a:t>ercegovina,   </a:t>
          </a:r>
          <a:r>
            <a:rPr lang="hr-HR" sz="1800" i="1" u="sng" dirty="0"/>
            <a:t>S</a:t>
          </a:r>
          <a:r>
            <a:rPr lang="hr-HR" sz="1800" i="1" dirty="0"/>
            <a:t>veti </a:t>
          </a:r>
          <a:r>
            <a:rPr lang="hr-HR" sz="1800" i="1" u="sng" dirty="0"/>
            <a:t>M</a:t>
          </a:r>
          <a:r>
            <a:rPr lang="hr-HR" sz="1800" i="1" dirty="0"/>
            <a:t>artin </a:t>
          </a:r>
          <a:r>
            <a:rPr lang="hr-HR" sz="1800" b="0" i="0" dirty="0">
              <a:solidFill>
                <a:srgbClr val="C00000"/>
              </a:solidFill>
              <a:latin typeface="Impact" panose="020B0806030902050204" pitchFamily="34" charset="0"/>
            </a:rPr>
            <a:t>pod</a:t>
          </a:r>
          <a:r>
            <a:rPr lang="hr-HR" sz="1800" i="1" dirty="0"/>
            <a:t> </a:t>
          </a:r>
          <a:r>
            <a:rPr lang="hr-HR" sz="1800" i="1" u="sng" dirty="0"/>
            <a:t>O</a:t>
          </a:r>
          <a:r>
            <a:rPr lang="hr-HR" sz="1800" i="1" dirty="0"/>
            <a:t>kićem,   </a:t>
          </a:r>
          <a:br>
            <a:rPr lang="hr-HR" sz="1800" i="1" dirty="0"/>
          </a:br>
          <a:r>
            <a:rPr lang="hr-HR" sz="1800" i="1" u="sng" dirty="0"/>
            <a:t>S</a:t>
          </a:r>
          <a:r>
            <a:rPr lang="hr-HR" sz="1800" i="1" dirty="0"/>
            <a:t>veti </a:t>
          </a:r>
          <a:r>
            <a:rPr lang="hr-HR" sz="1800" i="1" u="sng" dirty="0"/>
            <a:t>M</a:t>
          </a:r>
          <a:r>
            <a:rPr lang="hr-HR" sz="1800" i="1" dirty="0"/>
            <a:t>artin </a:t>
          </a:r>
          <a:r>
            <a:rPr lang="hr-HR" sz="1800" b="0" i="0" dirty="0">
              <a:solidFill>
                <a:srgbClr val="C00000"/>
              </a:solidFill>
              <a:latin typeface="Impact" panose="020B0806030902050204" pitchFamily="34" charset="0"/>
            </a:rPr>
            <a:t>na</a:t>
          </a:r>
          <a:r>
            <a:rPr lang="hr-HR" sz="1800" i="1" dirty="0"/>
            <a:t> </a:t>
          </a:r>
          <a:r>
            <a:rPr lang="hr-HR" sz="1800" i="1" u="sng" dirty="0"/>
            <a:t>M</a:t>
          </a:r>
          <a:r>
            <a:rPr lang="hr-HR" sz="1800" i="1" dirty="0"/>
            <a:t>uri</a:t>
          </a:r>
          <a:br>
            <a:rPr lang="hr-HR" sz="1800" i="1" dirty="0"/>
          </a:br>
          <a:endParaRPr lang="hr-HR" sz="1800" i="1" dirty="0"/>
        </a:p>
      </dgm:t>
    </dgm:pt>
    <dgm:pt modelId="{56DF8B12-B6BE-40F8-8AAD-7E53C547FDE3}" type="parTrans" cxnId="{F83A22C2-CFC7-4608-BC1A-380D6284DE4B}">
      <dgm:prSet/>
      <dgm:spPr/>
      <dgm:t>
        <a:bodyPr/>
        <a:lstStyle/>
        <a:p>
          <a:endParaRPr lang="hr-HR"/>
        </a:p>
      </dgm:t>
    </dgm:pt>
    <dgm:pt modelId="{B0C7EF62-4997-4855-87CC-13EABCD23E0F}" type="sibTrans" cxnId="{F83A22C2-CFC7-4608-BC1A-380D6284DE4B}">
      <dgm:prSet/>
      <dgm:spPr/>
      <dgm:t>
        <a:bodyPr/>
        <a:lstStyle/>
        <a:p>
          <a:endParaRPr lang="hr-HR"/>
        </a:p>
      </dgm:t>
    </dgm:pt>
    <dgm:pt modelId="{355DBEEA-3D56-4CB8-B451-563C4F1F5BCE}">
      <dgm:prSet phldrT="[Tekst]" custT="1"/>
      <dgm:spPr/>
      <dgm:t>
        <a:bodyPr/>
        <a:lstStyle/>
        <a:p>
          <a:pPr algn="ctr"/>
          <a:r>
            <a:rPr lang="hr-HR" sz="1800" b="1" dirty="0">
              <a:solidFill>
                <a:schemeClr val="tx1"/>
              </a:solidFill>
            </a:rPr>
            <a:t>Prva riječ </a:t>
          </a:r>
          <a:r>
            <a:rPr lang="hr-HR" sz="1800" b="1" dirty="0" err="1">
              <a:solidFill>
                <a:schemeClr val="tx1"/>
              </a:solidFill>
            </a:rPr>
            <a:t>višerječnog</a:t>
          </a:r>
          <a:r>
            <a:rPr lang="hr-HR" sz="1800" b="1" dirty="0">
              <a:solidFill>
                <a:schemeClr val="tx1"/>
              </a:solidFill>
            </a:rPr>
            <a:t> imena u ostalim </a:t>
          </a:r>
          <a:br>
            <a:rPr lang="hr-HR" sz="1800" b="1" dirty="0">
              <a:solidFill>
                <a:schemeClr val="tx1"/>
              </a:solidFill>
            </a:rPr>
          </a:br>
          <a:r>
            <a:rPr lang="hr-HR" sz="1800" b="1" dirty="0">
              <a:solidFill>
                <a:schemeClr val="tx1"/>
              </a:solidFill>
            </a:rPr>
            <a:t>zemljopisnim imenima </a:t>
          </a:r>
          <a:br>
            <a:rPr lang="hr-HR" sz="1800" b="1" dirty="0">
              <a:solidFill>
                <a:schemeClr val="tx1"/>
              </a:solidFill>
            </a:rPr>
          </a:br>
          <a:r>
            <a:rPr lang="hr-HR" sz="1800" b="1" i="1" dirty="0">
              <a:solidFill>
                <a:srgbClr val="C00000"/>
              </a:solidFill>
            </a:rPr>
            <a:t>P</a:t>
          </a:r>
          <a:r>
            <a:rPr lang="hr-HR" sz="1800" i="1" dirty="0"/>
            <a:t>litvička jezera, </a:t>
          </a:r>
          <a:r>
            <a:rPr lang="hr-HR" sz="1800" b="1" i="1" dirty="0">
              <a:solidFill>
                <a:srgbClr val="C00000"/>
              </a:solidFill>
            </a:rPr>
            <a:t>J</a:t>
          </a:r>
          <a:r>
            <a:rPr lang="hr-HR" sz="1800" i="1" dirty="0"/>
            <a:t>adransko more, </a:t>
          </a:r>
          <a:br>
            <a:rPr lang="hr-HR" sz="1800" i="1" dirty="0"/>
          </a:br>
          <a:r>
            <a:rPr lang="hr-HR" sz="1800" b="1" i="1" dirty="0">
              <a:solidFill>
                <a:srgbClr val="C00000"/>
              </a:solidFill>
            </a:rPr>
            <a:t>A</a:t>
          </a:r>
          <a:r>
            <a:rPr lang="hr-HR" sz="1800" i="1" dirty="0"/>
            <a:t>tlantski ocean, </a:t>
          </a:r>
          <a:r>
            <a:rPr lang="hr-HR" sz="1800" b="1" i="1" dirty="0">
              <a:solidFill>
                <a:srgbClr val="C00000"/>
              </a:solidFill>
            </a:rPr>
            <a:t>Ž</a:t>
          </a:r>
          <a:r>
            <a:rPr lang="hr-HR" sz="1800" i="1" dirty="0"/>
            <a:t>umberačka gora, </a:t>
          </a:r>
          <a:r>
            <a:rPr lang="hr-HR" sz="1800" b="1" i="1" dirty="0">
              <a:solidFill>
                <a:srgbClr val="C00000"/>
              </a:solidFill>
            </a:rPr>
            <a:t>G</a:t>
          </a:r>
          <a:r>
            <a:rPr lang="hr-HR" sz="1800" i="1" dirty="0"/>
            <a:t>orski kotar</a:t>
          </a:r>
          <a:endParaRPr lang="hr-HR" sz="1800" b="1" i="1" dirty="0">
            <a:solidFill>
              <a:schemeClr val="tx1"/>
            </a:solidFill>
          </a:endParaRPr>
        </a:p>
      </dgm:t>
    </dgm:pt>
    <dgm:pt modelId="{85E38FD3-4EDD-4EC7-B2FF-EB4027B43EA8}" type="parTrans" cxnId="{C7E94C58-C838-47D3-AB7F-35B38CB29827}">
      <dgm:prSet/>
      <dgm:spPr/>
      <dgm:t>
        <a:bodyPr/>
        <a:lstStyle/>
        <a:p>
          <a:endParaRPr lang="hr-HR"/>
        </a:p>
      </dgm:t>
    </dgm:pt>
    <dgm:pt modelId="{71FC639F-00B0-4D13-8078-DBAB9D95BF33}" type="sibTrans" cxnId="{C7E94C58-C838-47D3-AB7F-35B38CB29827}">
      <dgm:prSet/>
      <dgm:spPr/>
      <dgm:t>
        <a:bodyPr/>
        <a:lstStyle/>
        <a:p>
          <a:endParaRPr lang="hr-HR"/>
        </a:p>
      </dgm:t>
    </dgm:pt>
    <dgm:pt modelId="{15E6FBF8-2EA0-4D38-8166-EA7D007DAF47}" type="pres">
      <dgm:prSet presAssocID="{6F9F67A8-6B58-43AD-A0CB-159146260923}" presName="rootnode" presStyleCnt="0">
        <dgm:presLayoutVars>
          <dgm:chMax/>
          <dgm:chPref/>
          <dgm:dir/>
          <dgm:animLvl val="lvl"/>
        </dgm:presLayoutVars>
      </dgm:prSet>
      <dgm:spPr/>
    </dgm:pt>
    <dgm:pt modelId="{40F21BF3-58CB-4F4A-AA84-D0BA942987A6}" type="pres">
      <dgm:prSet presAssocID="{38E3221D-A68F-4585-8208-7FF4F53EC484}" presName="composite" presStyleCnt="0"/>
      <dgm:spPr/>
    </dgm:pt>
    <dgm:pt modelId="{23FF98FD-EA25-4367-8345-DB4D0E30D651}" type="pres">
      <dgm:prSet presAssocID="{38E3221D-A68F-4585-8208-7FF4F53EC484}" presName="LShape" presStyleLbl="alignNode1" presStyleIdx="0" presStyleCnt="3"/>
      <dgm:spPr/>
    </dgm:pt>
    <dgm:pt modelId="{67BE3083-38D7-44BA-94F7-F9820BA82A31}" type="pres">
      <dgm:prSet presAssocID="{38E3221D-A68F-4585-8208-7FF4F53EC484}" presName="ParentText" presStyleLbl="revTx" presStyleIdx="0" presStyleCnt="2" custScaleX="99814">
        <dgm:presLayoutVars>
          <dgm:chMax val="0"/>
          <dgm:chPref val="0"/>
          <dgm:bulletEnabled val="1"/>
        </dgm:presLayoutVars>
      </dgm:prSet>
      <dgm:spPr/>
    </dgm:pt>
    <dgm:pt modelId="{C9175130-4E55-491E-9568-871B74EB7B7B}" type="pres">
      <dgm:prSet presAssocID="{38E3221D-A68F-4585-8208-7FF4F53EC484}" presName="Triangle" presStyleLbl="alignNode1" presStyleIdx="1" presStyleCnt="3" custLinFactNeighborX="90035" custLinFactNeighborY="11222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dgm:style>
      </dgm:prSet>
      <dgm:spPr>
        <a:prstGeom prst="arc">
          <a:avLst/>
        </a:prstGeom>
        <a:noFill/>
        <a:ln>
          <a:noFill/>
          <a:headEnd type="none" w="med" len="med"/>
          <a:tailEnd type="none" w="med" len="med"/>
        </a:ln>
      </dgm:spPr>
    </dgm:pt>
    <dgm:pt modelId="{217C732E-716D-45DB-B2D0-22970ACE9E02}" type="pres">
      <dgm:prSet presAssocID="{3935E96F-E2F3-486E-B194-9EA886452C0C}" presName="sibTrans" presStyleCnt="0"/>
      <dgm:spPr/>
    </dgm:pt>
    <dgm:pt modelId="{18CC66C9-8E85-4EA0-BE51-787C858914D0}" type="pres">
      <dgm:prSet presAssocID="{3935E96F-E2F3-486E-B194-9EA886452C0C}" presName="space" presStyleCnt="0"/>
      <dgm:spPr/>
    </dgm:pt>
    <dgm:pt modelId="{25843D1F-5032-4F53-8609-AB91460AEBE6}" type="pres">
      <dgm:prSet presAssocID="{2390BECE-87BB-40EB-B4A9-C34416B24AD0}" presName="composite" presStyleCnt="0"/>
      <dgm:spPr/>
    </dgm:pt>
    <dgm:pt modelId="{F23D0215-ED1F-4E21-B1F8-CE60AB757599}" type="pres">
      <dgm:prSet presAssocID="{2390BECE-87BB-40EB-B4A9-C34416B24AD0}" presName="LShape" presStyleLbl="alignNode1" presStyleIdx="2" presStyleCnt="3" custScaleX="135502" custLinFactNeighborX="2474" custLinFactNeighborY="-8635"/>
      <dgm:spPr/>
    </dgm:pt>
    <dgm:pt modelId="{98652939-66A7-4B8F-BCF2-4DEA9A697F1F}" type="pres">
      <dgm:prSet presAssocID="{2390BECE-87BB-40EB-B4A9-C34416B24AD0}" presName="ParentText" presStyleLbl="revTx" presStyleIdx="1" presStyleCnt="2" custScaleX="147042" custLinFactNeighborX="9665" custLinFactNeighborY="-256">
        <dgm:presLayoutVars>
          <dgm:chMax val="0"/>
          <dgm:chPref val="0"/>
          <dgm:bulletEnabled val="1"/>
        </dgm:presLayoutVars>
      </dgm:prSet>
      <dgm:spPr/>
    </dgm:pt>
  </dgm:ptLst>
  <dgm:cxnLst>
    <dgm:cxn modelId="{69892603-4651-4D47-8CE8-BDD9C75C6E28}" type="presOf" srcId="{38E3221D-A68F-4585-8208-7FF4F53EC484}" destId="{67BE3083-38D7-44BA-94F7-F9820BA82A31}" srcOrd="0" destOrd="0" presId="urn:microsoft.com/office/officeart/2009/3/layout/StepUpProcess"/>
    <dgm:cxn modelId="{3FCDC004-B9BC-42F9-9C9F-AFF688039F02}" type="presOf" srcId="{8A06A350-8AEC-46AA-AE1A-A552DBA6F7DA}" destId="{67BE3083-38D7-44BA-94F7-F9820BA82A31}" srcOrd="0" destOrd="1" presId="urn:microsoft.com/office/officeart/2009/3/layout/StepUpProcess"/>
    <dgm:cxn modelId="{25AB1E23-0955-4B5A-B151-4550A4D1E3EE}" srcId="{6F9F67A8-6B58-43AD-A0CB-159146260923}" destId="{38E3221D-A68F-4585-8208-7FF4F53EC484}" srcOrd="0" destOrd="0" parTransId="{7329EE7B-33FF-4F8A-951C-65042BD102E6}" sibTransId="{3935E96F-E2F3-486E-B194-9EA886452C0C}"/>
    <dgm:cxn modelId="{BB69B163-6973-45A4-9037-BBF26E426D0A}" srcId="{6F9F67A8-6B58-43AD-A0CB-159146260923}" destId="{2390BECE-87BB-40EB-B4A9-C34416B24AD0}" srcOrd="1" destOrd="0" parTransId="{C2907561-11B4-42FD-A233-9364280051D0}" sibTransId="{1328DCA2-EE69-49E1-9397-5F285856A09A}"/>
    <dgm:cxn modelId="{D81AF24D-1A6C-4925-8533-41B6AC6E1D1C}" type="presOf" srcId="{6BBEE69B-2C42-40CC-916D-F5D90C0B1299}" destId="{98652939-66A7-4B8F-BCF2-4DEA9A697F1F}" srcOrd="0" destOrd="1" presId="urn:microsoft.com/office/officeart/2009/3/layout/StepUpProcess"/>
    <dgm:cxn modelId="{E4BF3155-BE70-44D8-BC52-73C9EB99727F}" type="presOf" srcId="{AF2877C2-A93A-4ED0-86BF-381E45F8D50F}" destId="{67BE3083-38D7-44BA-94F7-F9820BA82A31}" srcOrd="0" destOrd="2" presId="urn:microsoft.com/office/officeart/2009/3/layout/StepUpProcess"/>
    <dgm:cxn modelId="{C7E94C58-C838-47D3-AB7F-35B38CB29827}" srcId="{2390BECE-87BB-40EB-B4A9-C34416B24AD0}" destId="{355DBEEA-3D56-4CB8-B451-563C4F1F5BCE}" srcOrd="2" destOrd="0" parTransId="{85E38FD3-4EDD-4EC7-B2FF-EB4027B43EA8}" sibTransId="{71FC639F-00B0-4D13-8078-DBAB9D95BF33}"/>
    <dgm:cxn modelId="{4FAFBAB9-9C5C-4E39-A062-BA400F88C10D}" type="presOf" srcId="{2390BECE-87BB-40EB-B4A9-C34416B24AD0}" destId="{98652939-66A7-4B8F-BCF2-4DEA9A697F1F}" srcOrd="0" destOrd="0" presId="urn:microsoft.com/office/officeart/2009/3/layout/StepUpProcess"/>
    <dgm:cxn modelId="{F83A22C2-CFC7-4608-BC1A-380D6284DE4B}" srcId="{2390BECE-87BB-40EB-B4A9-C34416B24AD0}" destId="{9508F19D-E2F2-43D5-A213-85875BCD9335}" srcOrd="1" destOrd="0" parTransId="{56DF8B12-B6BE-40F8-8AAD-7E53C547FDE3}" sibTransId="{B0C7EF62-4997-4855-87CC-13EABCD23E0F}"/>
    <dgm:cxn modelId="{43E79ECD-326A-4453-A353-1EED8D4CBBF9}" srcId="{38E3221D-A68F-4585-8208-7FF4F53EC484}" destId="{8A06A350-8AEC-46AA-AE1A-A552DBA6F7DA}" srcOrd="0" destOrd="0" parTransId="{E3ECADA3-F077-4A3A-A42B-A9C0C696E83A}" sibTransId="{34F9A9E9-3CFD-488F-AE7B-B8B114EEEF94}"/>
    <dgm:cxn modelId="{A8262BD1-61EB-4CA5-9837-AC9C0073AE0D}" type="presOf" srcId="{6F9F67A8-6B58-43AD-A0CB-159146260923}" destId="{15E6FBF8-2EA0-4D38-8166-EA7D007DAF47}" srcOrd="0" destOrd="0" presId="urn:microsoft.com/office/officeart/2009/3/layout/StepUpProcess"/>
    <dgm:cxn modelId="{BC080DD5-0836-423A-AEF4-C7AD4B6B23E6}" type="presOf" srcId="{355DBEEA-3D56-4CB8-B451-563C4F1F5BCE}" destId="{98652939-66A7-4B8F-BCF2-4DEA9A697F1F}" srcOrd="0" destOrd="3" presId="urn:microsoft.com/office/officeart/2009/3/layout/StepUpProcess"/>
    <dgm:cxn modelId="{4C55BFD5-BDAA-4706-A0DB-513AE1117868}" srcId="{2390BECE-87BB-40EB-B4A9-C34416B24AD0}" destId="{6BBEE69B-2C42-40CC-916D-F5D90C0B1299}" srcOrd="0" destOrd="0" parTransId="{9CE30684-1B31-409D-BCA5-E84BD588049A}" sibTransId="{886070CC-5244-42C1-B0C5-D3011F79D920}"/>
    <dgm:cxn modelId="{9F195EDF-8279-4434-8DF5-B3E62905FE85}" srcId="{38E3221D-A68F-4585-8208-7FF4F53EC484}" destId="{AF2877C2-A93A-4ED0-86BF-381E45F8D50F}" srcOrd="1" destOrd="0" parTransId="{EA01B9BA-7D00-406D-BEB1-B5EB18964A9D}" sibTransId="{FAD420A5-0E80-4283-85D6-DD9E1D475F47}"/>
    <dgm:cxn modelId="{4C83FEEC-77C2-4C83-B410-FEA3216905B7}" type="presOf" srcId="{9508F19D-E2F2-43D5-A213-85875BCD9335}" destId="{98652939-66A7-4B8F-BCF2-4DEA9A697F1F}" srcOrd="0" destOrd="2" presId="urn:microsoft.com/office/officeart/2009/3/layout/StepUpProcess"/>
    <dgm:cxn modelId="{10655765-F717-431C-9D67-2EB8D4C857EE}" type="presParOf" srcId="{15E6FBF8-2EA0-4D38-8166-EA7D007DAF47}" destId="{40F21BF3-58CB-4F4A-AA84-D0BA942987A6}" srcOrd="0" destOrd="0" presId="urn:microsoft.com/office/officeart/2009/3/layout/StepUpProcess"/>
    <dgm:cxn modelId="{EFF3AD0A-59AA-4FF9-982D-A61E43C3664A}" type="presParOf" srcId="{40F21BF3-58CB-4F4A-AA84-D0BA942987A6}" destId="{23FF98FD-EA25-4367-8345-DB4D0E30D651}" srcOrd="0" destOrd="0" presId="urn:microsoft.com/office/officeart/2009/3/layout/StepUpProcess"/>
    <dgm:cxn modelId="{CD9057E9-D262-403D-B741-20D603F0A332}" type="presParOf" srcId="{40F21BF3-58CB-4F4A-AA84-D0BA942987A6}" destId="{67BE3083-38D7-44BA-94F7-F9820BA82A31}" srcOrd="1" destOrd="0" presId="urn:microsoft.com/office/officeart/2009/3/layout/StepUpProcess"/>
    <dgm:cxn modelId="{5FC637A3-4890-42F1-96F8-08446507F77C}" type="presParOf" srcId="{40F21BF3-58CB-4F4A-AA84-D0BA942987A6}" destId="{C9175130-4E55-491E-9568-871B74EB7B7B}" srcOrd="2" destOrd="0" presId="urn:microsoft.com/office/officeart/2009/3/layout/StepUpProcess"/>
    <dgm:cxn modelId="{E2FF8FF3-FC5E-4E5F-A16A-768E37970EDF}" type="presParOf" srcId="{15E6FBF8-2EA0-4D38-8166-EA7D007DAF47}" destId="{217C732E-716D-45DB-B2D0-22970ACE9E02}" srcOrd="1" destOrd="0" presId="urn:microsoft.com/office/officeart/2009/3/layout/StepUpProcess"/>
    <dgm:cxn modelId="{3DB8BB13-3686-425E-937A-0C99A9BDD9E9}" type="presParOf" srcId="{217C732E-716D-45DB-B2D0-22970ACE9E02}" destId="{18CC66C9-8E85-4EA0-BE51-787C858914D0}" srcOrd="0" destOrd="0" presId="urn:microsoft.com/office/officeart/2009/3/layout/StepUpProcess"/>
    <dgm:cxn modelId="{0D27263B-6CA5-4EE5-BD5D-22ED22C9394D}" type="presParOf" srcId="{15E6FBF8-2EA0-4D38-8166-EA7D007DAF47}" destId="{25843D1F-5032-4F53-8609-AB91460AEBE6}" srcOrd="2" destOrd="0" presId="urn:microsoft.com/office/officeart/2009/3/layout/StepUpProcess"/>
    <dgm:cxn modelId="{1DB1246C-F5AA-43D5-A045-6D07EA9D670F}" type="presParOf" srcId="{25843D1F-5032-4F53-8609-AB91460AEBE6}" destId="{F23D0215-ED1F-4E21-B1F8-CE60AB757599}" srcOrd="0" destOrd="0" presId="urn:microsoft.com/office/officeart/2009/3/layout/StepUpProcess"/>
    <dgm:cxn modelId="{16728656-42AB-4080-B695-D0CB69E3A43F}" type="presParOf" srcId="{25843D1F-5032-4F53-8609-AB91460AEBE6}" destId="{98652939-66A7-4B8F-BCF2-4DEA9A697F1F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4CF0FE3-9ECB-4C2E-8957-CBD04C29838B}" type="doc">
      <dgm:prSet loTypeId="urn:microsoft.com/office/officeart/2005/8/layout/hProcess11" loCatId="process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hr-HR"/>
        </a:p>
      </dgm:t>
    </dgm:pt>
    <dgm:pt modelId="{FBD7BCAD-E70A-4BB9-A2B2-F653444A4CD2}">
      <dgm:prSet phldrT="[Tekst]" custT="1"/>
      <dgm:spPr>
        <a:xfrm>
          <a:off x="4283" y="882383"/>
          <a:ext cx="1130833" cy="1130833"/>
        </a:xfrm>
      </dgm:spPr>
      <dgm:t>
        <a:bodyPr/>
        <a:lstStyle/>
        <a:p>
          <a:pPr algn="ctr">
            <a:buNone/>
          </a:pPr>
          <a:r>
            <a:rPr lang="hr-HR" sz="1800" dirty="0">
              <a:solidFill>
                <a:srgbClr val="FF9933"/>
              </a:solidFill>
              <a:latin typeface="Impact" panose="020B0806030902050204" pitchFamily="34" charset="0"/>
              <a:ea typeface="+mn-ea"/>
              <a:cs typeface="+mn-cs"/>
            </a:rPr>
            <a:t>1. promatranje</a:t>
          </a:r>
        </a:p>
      </dgm:t>
    </dgm:pt>
    <dgm:pt modelId="{35B383D0-8E65-4EDF-AAC1-0330C4698374}" type="parTrans" cxnId="{FE231D39-8BC0-450B-82A7-D30367BA8FDD}">
      <dgm:prSet/>
      <dgm:spPr/>
      <dgm:t>
        <a:bodyPr/>
        <a:lstStyle/>
        <a:p>
          <a:pPr algn="ctr"/>
          <a:endParaRPr lang="hr-HR" sz="1800"/>
        </a:p>
      </dgm:t>
    </dgm:pt>
    <dgm:pt modelId="{F6CADDD6-39C1-4F31-9ED9-CE6E21785E6B}" type="sibTrans" cxnId="{FE231D39-8BC0-450B-82A7-D30367BA8FDD}">
      <dgm:prSet/>
      <dgm:spPr/>
      <dgm:t>
        <a:bodyPr/>
        <a:lstStyle/>
        <a:p>
          <a:pPr algn="ctr"/>
          <a:endParaRPr lang="hr-HR" sz="1800"/>
        </a:p>
      </dgm:t>
    </dgm:pt>
    <dgm:pt modelId="{F4608B8C-73EE-4586-9601-DB55E8A14E67}">
      <dgm:prSet phldrT="[Tekst]" custT="1"/>
      <dgm:spPr>
        <a:xfrm>
          <a:off x="569700" y="459309"/>
          <a:ext cx="2261666" cy="1976981"/>
        </a:xfrm>
      </dgm:spPr>
      <dgm:t>
        <a:bodyPr/>
        <a:lstStyle/>
        <a:p>
          <a:pPr algn="ctr">
            <a:buChar char="•"/>
          </a:pPr>
          <a:r>
            <a:rPr lang="hr-HR" sz="1800" dirty="0">
              <a:latin typeface="Calibri" panose="020F0502020204030204"/>
              <a:ea typeface="+mn-ea"/>
              <a:cs typeface="+mn-cs"/>
            </a:rPr>
            <a:t>istraživanje</a:t>
          </a:r>
        </a:p>
      </dgm:t>
    </dgm:pt>
    <dgm:pt modelId="{2A0BEEED-45EE-466E-9608-8EF819FA73C1}" type="parTrans" cxnId="{D7D9D00F-972A-4A5D-B31F-8BE227082841}">
      <dgm:prSet/>
      <dgm:spPr/>
      <dgm:t>
        <a:bodyPr/>
        <a:lstStyle/>
        <a:p>
          <a:pPr algn="ctr"/>
          <a:endParaRPr lang="hr-HR" sz="1800"/>
        </a:p>
      </dgm:t>
    </dgm:pt>
    <dgm:pt modelId="{36791F0A-B656-4313-A027-72E5D7AC14D6}" type="sibTrans" cxnId="{D7D9D00F-972A-4A5D-B31F-8BE227082841}">
      <dgm:prSet/>
      <dgm:spPr/>
      <dgm:t>
        <a:bodyPr/>
        <a:lstStyle/>
        <a:p>
          <a:pPr algn="ctr"/>
          <a:endParaRPr lang="hr-HR" sz="1800"/>
        </a:p>
      </dgm:t>
    </dgm:pt>
    <dgm:pt modelId="{96190570-7A72-4CB0-B2E1-5B5B888F72D2}">
      <dgm:prSet phldrT="[Tekst]" custT="1"/>
      <dgm:spPr>
        <a:xfrm>
          <a:off x="569700" y="459309"/>
          <a:ext cx="2261666" cy="1976981"/>
        </a:xfrm>
      </dgm:spPr>
      <dgm:t>
        <a:bodyPr/>
        <a:lstStyle/>
        <a:p>
          <a:pPr algn="ctr">
            <a:buChar char="•"/>
          </a:pPr>
          <a:r>
            <a:rPr lang="hr-HR" sz="1800">
              <a:latin typeface="Calibri" panose="020F0502020204030204"/>
              <a:ea typeface="+mn-ea"/>
              <a:cs typeface="+mn-cs"/>
            </a:rPr>
            <a:t>proučavanje, upoznavanje teme opisa</a:t>
          </a:r>
        </a:p>
      </dgm:t>
    </dgm:pt>
    <dgm:pt modelId="{5B064954-64D7-4E5B-9CDC-5FE610568377}" type="parTrans" cxnId="{CF4032B7-CD13-47F6-A670-22226200738C}">
      <dgm:prSet/>
      <dgm:spPr/>
      <dgm:t>
        <a:bodyPr/>
        <a:lstStyle/>
        <a:p>
          <a:pPr algn="ctr"/>
          <a:endParaRPr lang="hr-HR" sz="1800"/>
        </a:p>
      </dgm:t>
    </dgm:pt>
    <dgm:pt modelId="{507FFF46-8F65-496C-8DD3-24E51270564D}" type="sibTrans" cxnId="{CF4032B7-CD13-47F6-A670-22226200738C}">
      <dgm:prSet/>
      <dgm:spPr/>
      <dgm:t>
        <a:bodyPr/>
        <a:lstStyle/>
        <a:p>
          <a:pPr algn="ctr"/>
          <a:endParaRPr lang="hr-HR" sz="1800"/>
        </a:p>
      </dgm:t>
    </dgm:pt>
    <dgm:pt modelId="{FD3F464D-0EDF-4162-AB37-36C7385BAC33}">
      <dgm:prSet phldrT="[Tekst]" custT="1"/>
      <dgm:spPr>
        <a:xfrm>
          <a:off x="2972720" y="882383"/>
          <a:ext cx="1130833" cy="1130833"/>
        </a:xfrm>
      </dgm:spPr>
      <dgm:t>
        <a:bodyPr/>
        <a:lstStyle/>
        <a:p>
          <a:pPr algn="ctr">
            <a:buNone/>
          </a:pPr>
          <a:r>
            <a:rPr lang="hr-HR" sz="1800" dirty="0">
              <a:solidFill>
                <a:schemeClr val="tx1">
                  <a:lumMod val="50000"/>
                  <a:lumOff val="50000"/>
                </a:schemeClr>
              </a:solidFill>
              <a:latin typeface="Impact" panose="020B0806030902050204" pitchFamily="34" charset="0"/>
              <a:ea typeface="+mn-ea"/>
              <a:cs typeface="+mn-cs"/>
            </a:rPr>
            <a:t>2. plan opisa</a:t>
          </a:r>
        </a:p>
      </dgm:t>
    </dgm:pt>
    <dgm:pt modelId="{141A715F-CF52-4E5A-BFFD-57C8455A2BC9}" type="parTrans" cxnId="{2035509A-C49E-4A2C-B0BF-477B096ABFEE}">
      <dgm:prSet/>
      <dgm:spPr/>
      <dgm:t>
        <a:bodyPr/>
        <a:lstStyle/>
        <a:p>
          <a:pPr algn="ctr"/>
          <a:endParaRPr lang="hr-HR" sz="1800"/>
        </a:p>
      </dgm:t>
    </dgm:pt>
    <dgm:pt modelId="{91821DD7-03E1-4649-B447-A4BFA88D6730}" type="sibTrans" cxnId="{2035509A-C49E-4A2C-B0BF-477B096ABFEE}">
      <dgm:prSet/>
      <dgm:spPr/>
      <dgm:t>
        <a:bodyPr/>
        <a:lstStyle/>
        <a:p>
          <a:pPr algn="ctr"/>
          <a:endParaRPr lang="hr-HR" sz="1800"/>
        </a:p>
      </dgm:t>
    </dgm:pt>
    <dgm:pt modelId="{2AB4BC41-E87F-49F7-AED6-88402508BB01}">
      <dgm:prSet phldrT="[Tekst]" custT="1"/>
      <dgm:spPr>
        <a:xfrm>
          <a:off x="3538137" y="459309"/>
          <a:ext cx="2261666" cy="1976981"/>
        </a:xfrm>
      </dgm:spPr>
      <dgm:t>
        <a:bodyPr/>
        <a:lstStyle/>
        <a:p>
          <a:pPr algn="ctr">
            <a:buChar char="•"/>
          </a:pPr>
          <a:r>
            <a:rPr lang="hr-HR" sz="1800" dirty="0">
              <a:latin typeface="Calibri" panose="020F0502020204030204"/>
              <a:ea typeface="+mn-ea"/>
              <a:cs typeface="+mn-cs"/>
            </a:rPr>
            <a:t>detalji opisa</a:t>
          </a:r>
        </a:p>
      </dgm:t>
    </dgm:pt>
    <dgm:pt modelId="{EFCFBC49-779A-4EC8-807E-6C3E9F1FAFD5}" type="parTrans" cxnId="{464077BD-D99D-4491-8906-A77BBD751105}">
      <dgm:prSet/>
      <dgm:spPr/>
      <dgm:t>
        <a:bodyPr/>
        <a:lstStyle/>
        <a:p>
          <a:pPr algn="ctr"/>
          <a:endParaRPr lang="hr-HR" sz="1800"/>
        </a:p>
      </dgm:t>
    </dgm:pt>
    <dgm:pt modelId="{720E860F-26F1-4440-9BD2-CA847C2D3447}" type="sibTrans" cxnId="{464077BD-D99D-4491-8906-A77BBD751105}">
      <dgm:prSet/>
      <dgm:spPr/>
      <dgm:t>
        <a:bodyPr/>
        <a:lstStyle/>
        <a:p>
          <a:pPr algn="ctr"/>
          <a:endParaRPr lang="hr-HR" sz="1800"/>
        </a:p>
      </dgm:t>
    </dgm:pt>
    <dgm:pt modelId="{8FB527A5-B25F-4FE9-A748-3B91D8F8F2C4}">
      <dgm:prSet phldrT="[Tekst]" custT="1"/>
      <dgm:spPr>
        <a:xfrm>
          <a:off x="3538137" y="459309"/>
          <a:ext cx="2261666" cy="1976981"/>
        </a:xfrm>
      </dgm:spPr>
      <dgm:t>
        <a:bodyPr/>
        <a:lstStyle/>
        <a:p>
          <a:pPr algn="ctr">
            <a:buChar char="•"/>
          </a:pPr>
          <a:r>
            <a:rPr lang="hr-HR" sz="1800">
              <a:latin typeface="Calibri" panose="020F0502020204030204"/>
              <a:ea typeface="+mn-ea"/>
              <a:cs typeface="+mn-cs"/>
            </a:rPr>
            <a:t>redoslijed opisa</a:t>
          </a:r>
        </a:p>
      </dgm:t>
    </dgm:pt>
    <dgm:pt modelId="{C02B80D5-0E16-4226-8610-36FF5C903013}" type="parTrans" cxnId="{B4FDCDE0-0004-427B-B497-81A1446F861D}">
      <dgm:prSet/>
      <dgm:spPr/>
      <dgm:t>
        <a:bodyPr/>
        <a:lstStyle/>
        <a:p>
          <a:pPr algn="ctr"/>
          <a:endParaRPr lang="hr-HR" sz="1800"/>
        </a:p>
      </dgm:t>
    </dgm:pt>
    <dgm:pt modelId="{72B832B4-1226-4AFC-A7E6-09DC8BA13F13}" type="sibTrans" cxnId="{B4FDCDE0-0004-427B-B497-81A1446F861D}">
      <dgm:prSet/>
      <dgm:spPr/>
      <dgm:t>
        <a:bodyPr/>
        <a:lstStyle/>
        <a:p>
          <a:pPr algn="ctr"/>
          <a:endParaRPr lang="hr-HR" sz="1800"/>
        </a:p>
      </dgm:t>
    </dgm:pt>
    <dgm:pt modelId="{D726EA9F-08BE-49A1-A19B-9A641E3DC985}">
      <dgm:prSet phldrT="[Tekst]" custT="1"/>
      <dgm:spPr>
        <a:xfrm>
          <a:off x="5941158" y="882383"/>
          <a:ext cx="1130833" cy="1130833"/>
        </a:xfrm>
      </dgm:spPr>
      <dgm:t>
        <a:bodyPr/>
        <a:lstStyle/>
        <a:p>
          <a:pPr algn="ctr">
            <a:buNone/>
          </a:pPr>
          <a:r>
            <a:rPr lang="hr-HR" sz="1800" dirty="0">
              <a:solidFill>
                <a:srgbClr val="FFC000"/>
              </a:solidFill>
              <a:latin typeface="Impact" panose="020B0806030902050204" pitchFamily="34" charset="0"/>
              <a:ea typeface="+mn-ea"/>
              <a:cs typeface="+mn-cs"/>
            </a:rPr>
            <a:t>3. opisivanje</a:t>
          </a:r>
        </a:p>
      </dgm:t>
    </dgm:pt>
    <dgm:pt modelId="{9F845663-29C6-46A6-93CB-C3AF5996EA14}" type="parTrans" cxnId="{163E6137-AEC4-4DD9-9430-2682DFAF8528}">
      <dgm:prSet/>
      <dgm:spPr/>
      <dgm:t>
        <a:bodyPr/>
        <a:lstStyle/>
        <a:p>
          <a:pPr algn="ctr"/>
          <a:endParaRPr lang="hr-HR" sz="1800"/>
        </a:p>
      </dgm:t>
    </dgm:pt>
    <dgm:pt modelId="{1F6F0919-03AD-44CF-BB47-D178464FE071}" type="sibTrans" cxnId="{163E6137-AEC4-4DD9-9430-2682DFAF8528}">
      <dgm:prSet/>
      <dgm:spPr/>
      <dgm:t>
        <a:bodyPr/>
        <a:lstStyle/>
        <a:p>
          <a:pPr algn="ctr"/>
          <a:endParaRPr lang="hr-HR" sz="1800"/>
        </a:p>
      </dgm:t>
    </dgm:pt>
    <dgm:pt modelId="{4DD5D276-42CA-4C26-B781-AB515F4C2B77}">
      <dgm:prSet phldrT="[Tekst]" custT="1"/>
      <dgm:spPr>
        <a:xfrm>
          <a:off x="6506574" y="459309"/>
          <a:ext cx="2261666" cy="1976981"/>
        </a:xfrm>
      </dgm:spPr>
      <dgm:t>
        <a:bodyPr/>
        <a:lstStyle/>
        <a:p>
          <a:pPr algn="ctr">
            <a:buChar char="•"/>
          </a:pPr>
          <a:r>
            <a:rPr lang="hr-HR" sz="1800" dirty="0">
              <a:latin typeface="Calibri" panose="020F0502020204030204"/>
              <a:ea typeface="+mn-ea"/>
              <a:cs typeface="+mn-cs"/>
            </a:rPr>
            <a:t>usmeno ili pisano</a:t>
          </a:r>
        </a:p>
      </dgm:t>
    </dgm:pt>
    <dgm:pt modelId="{E6F0F1CE-0273-4688-9DC1-2D3AEF84333A}" type="parTrans" cxnId="{8B15EDFB-BAAF-4ED1-ADB8-0D484A448B48}">
      <dgm:prSet/>
      <dgm:spPr/>
      <dgm:t>
        <a:bodyPr/>
        <a:lstStyle/>
        <a:p>
          <a:pPr algn="ctr"/>
          <a:endParaRPr lang="hr-HR" sz="1800"/>
        </a:p>
      </dgm:t>
    </dgm:pt>
    <dgm:pt modelId="{5F6072AA-1C9B-40E8-8C33-5F467D79D3FA}" type="sibTrans" cxnId="{8B15EDFB-BAAF-4ED1-ADB8-0D484A448B48}">
      <dgm:prSet/>
      <dgm:spPr/>
      <dgm:t>
        <a:bodyPr/>
        <a:lstStyle/>
        <a:p>
          <a:pPr algn="ctr"/>
          <a:endParaRPr lang="hr-HR" sz="1800"/>
        </a:p>
      </dgm:t>
    </dgm:pt>
    <dgm:pt modelId="{D0154DF0-A968-4190-91D6-323D99D48207}">
      <dgm:prSet phldrT="[Tekst]" custT="1"/>
      <dgm:spPr>
        <a:xfrm>
          <a:off x="6506574" y="459309"/>
          <a:ext cx="2261666" cy="1976981"/>
        </a:xfrm>
      </dgm:spPr>
      <dgm:t>
        <a:bodyPr/>
        <a:lstStyle/>
        <a:p>
          <a:pPr algn="ctr">
            <a:buChar char="•"/>
          </a:pPr>
          <a:r>
            <a:rPr lang="hr-HR" sz="1800" dirty="0">
              <a:latin typeface="Calibri" panose="020F0502020204030204"/>
              <a:ea typeface="+mn-ea"/>
              <a:cs typeface="+mn-cs"/>
            </a:rPr>
            <a:t>razrada opisa, dotjerivanje teksta</a:t>
          </a:r>
        </a:p>
      </dgm:t>
    </dgm:pt>
    <dgm:pt modelId="{C2EDA5EB-C2D0-4DD4-8B31-C884100350F6}" type="parTrans" cxnId="{80C162CD-6FA5-43EA-9B70-796D454D6377}">
      <dgm:prSet/>
      <dgm:spPr/>
      <dgm:t>
        <a:bodyPr/>
        <a:lstStyle/>
        <a:p>
          <a:pPr algn="ctr"/>
          <a:endParaRPr lang="hr-HR" sz="1800"/>
        </a:p>
      </dgm:t>
    </dgm:pt>
    <dgm:pt modelId="{EA2642DA-396D-4281-9591-F37CD97C0343}" type="sibTrans" cxnId="{80C162CD-6FA5-43EA-9B70-796D454D6377}">
      <dgm:prSet/>
      <dgm:spPr/>
      <dgm:t>
        <a:bodyPr/>
        <a:lstStyle/>
        <a:p>
          <a:pPr algn="ctr"/>
          <a:endParaRPr lang="hr-HR" sz="1800"/>
        </a:p>
      </dgm:t>
    </dgm:pt>
    <dgm:pt modelId="{ACEA3C03-F273-4EC9-B140-815C1A9A43DE}" type="pres">
      <dgm:prSet presAssocID="{14CF0FE3-9ECB-4C2E-8957-CBD04C29838B}" presName="Name0" presStyleCnt="0">
        <dgm:presLayoutVars>
          <dgm:dir/>
          <dgm:resizeHandles val="exact"/>
        </dgm:presLayoutVars>
      </dgm:prSet>
      <dgm:spPr/>
    </dgm:pt>
    <dgm:pt modelId="{1C380419-E162-4B01-80E5-E11BAA980CB2}" type="pres">
      <dgm:prSet presAssocID="{14CF0FE3-9ECB-4C2E-8957-CBD04C29838B}" presName="arrow" presStyleLbl="bgShp" presStyleIdx="0" presStyleCnt="1" custLinFactNeighborX="2643" custLinFactNeighborY="-288"/>
      <dgm:spPr/>
    </dgm:pt>
    <dgm:pt modelId="{DC8A99E1-B91C-4535-8A67-F5E7EEC95104}" type="pres">
      <dgm:prSet presAssocID="{14CF0FE3-9ECB-4C2E-8957-CBD04C29838B}" presName="points" presStyleCnt="0"/>
      <dgm:spPr/>
    </dgm:pt>
    <dgm:pt modelId="{9E81225D-1198-4F52-B57C-ECA887ED093D}" type="pres">
      <dgm:prSet presAssocID="{FBD7BCAD-E70A-4BB9-A2B2-F653444A4CD2}" presName="compositeA" presStyleCnt="0"/>
      <dgm:spPr/>
    </dgm:pt>
    <dgm:pt modelId="{997C3918-3A33-4A8A-B375-DC54BC00C00C}" type="pres">
      <dgm:prSet presAssocID="{FBD7BCAD-E70A-4BB9-A2B2-F653444A4CD2}" presName="textA" presStyleLbl="revTx" presStyleIdx="0" presStyleCnt="3">
        <dgm:presLayoutVars>
          <dgm:bulletEnabled val="1"/>
        </dgm:presLayoutVars>
      </dgm:prSet>
      <dgm:spPr>
        <a:prstGeom prst="rightArrow">
          <a:avLst>
            <a:gd name="adj1" fmla="val 70000"/>
            <a:gd name="adj2" fmla="val 50000"/>
          </a:avLst>
        </a:prstGeom>
      </dgm:spPr>
    </dgm:pt>
    <dgm:pt modelId="{7C86EA11-ACC4-49F3-9BE9-A3D6E7069183}" type="pres">
      <dgm:prSet presAssocID="{FBD7BCAD-E70A-4BB9-A2B2-F653444A4CD2}" presName="circleA" presStyleLbl="node1" presStyleIdx="0" presStyleCnt="3"/>
      <dgm:spPr/>
    </dgm:pt>
    <dgm:pt modelId="{1F1EE807-B150-4188-9F1D-2767653D6F09}" type="pres">
      <dgm:prSet presAssocID="{FBD7BCAD-E70A-4BB9-A2B2-F653444A4CD2}" presName="spaceA" presStyleCnt="0"/>
      <dgm:spPr/>
    </dgm:pt>
    <dgm:pt modelId="{C2F39DE0-7C3E-4A0D-B87E-B4EA7152F966}" type="pres">
      <dgm:prSet presAssocID="{F6CADDD6-39C1-4F31-9ED9-CE6E21785E6B}" presName="space" presStyleCnt="0"/>
      <dgm:spPr/>
    </dgm:pt>
    <dgm:pt modelId="{53579CFA-0579-41D6-8C30-E074D924E278}" type="pres">
      <dgm:prSet presAssocID="{FD3F464D-0EDF-4162-AB37-36C7385BAC33}" presName="compositeB" presStyleCnt="0"/>
      <dgm:spPr/>
    </dgm:pt>
    <dgm:pt modelId="{F27366B2-3A68-46B7-A440-78B7AA06F121}" type="pres">
      <dgm:prSet presAssocID="{FD3F464D-0EDF-4162-AB37-36C7385BAC33}" presName="textB" presStyleLbl="revTx" presStyleIdx="1" presStyleCnt="3">
        <dgm:presLayoutVars>
          <dgm:bulletEnabled val="1"/>
        </dgm:presLayoutVars>
      </dgm:prSet>
      <dgm:spPr>
        <a:prstGeom prst="rightArrow">
          <a:avLst>
            <a:gd name="adj1" fmla="val 70000"/>
            <a:gd name="adj2" fmla="val 50000"/>
          </a:avLst>
        </a:prstGeom>
      </dgm:spPr>
    </dgm:pt>
    <dgm:pt modelId="{5AA31E84-24C1-4AC9-BBF6-732B8DCD3033}" type="pres">
      <dgm:prSet presAssocID="{FD3F464D-0EDF-4162-AB37-36C7385BAC33}" presName="circleB" presStyleLbl="node1" presStyleIdx="1" presStyleCnt="3"/>
      <dgm:spPr/>
    </dgm:pt>
    <dgm:pt modelId="{810BE34A-BC46-4D79-8006-7F0DC05E7BFD}" type="pres">
      <dgm:prSet presAssocID="{FD3F464D-0EDF-4162-AB37-36C7385BAC33}" presName="spaceB" presStyleCnt="0"/>
      <dgm:spPr/>
    </dgm:pt>
    <dgm:pt modelId="{2DE84FBC-7709-4FD3-AD81-8A36986F9823}" type="pres">
      <dgm:prSet presAssocID="{91821DD7-03E1-4649-B447-A4BFA88D6730}" presName="space" presStyleCnt="0"/>
      <dgm:spPr/>
    </dgm:pt>
    <dgm:pt modelId="{F1A39042-B39A-4156-BBCC-EFAAA73BC1E4}" type="pres">
      <dgm:prSet presAssocID="{D726EA9F-08BE-49A1-A19B-9A641E3DC985}" presName="compositeA" presStyleCnt="0"/>
      <dgm:spPr/>
    </dgm:pt>
    <dgm:pt modelId="{D52554FF-204B-497C-A1FA-2FDEB57FD621}" type="pres">
      <dgm:prSet presAssocID="{D726EA9F-08BE-49A1-A19B-9A641E3DC985}" presName="textA" presStyleLbl="revTx" presStyleIdx="2" presStyleCnt="3">
        <dgm:presLayoutVars>
          <dgm:bulletEnabled val="1"/>
        </dgm:presLayoutVars>
      </dgm:prSet>
      <dgm:spPr>
        <a:prstGeom prst="rightArrow">
          <a:avLst>
            <a:gd name="adj1" fmla="val 70000"/>
            <a:gd name="adj2" fmla="val 50000"/>
          </a:avLst>
        </a:prstGeom>
      </dgm:spPr>
    </dgm:pt>
    <dgm:pt modelId="{23578DA7-4E8A-42F4-A217-16351B2F6AF6}" type="pres">
      <dgm:prSet presAssocID="{D726EA9F-08BE-49A1-A19B-9A641E3DC985}" presName="circleA" presStyleLbl="node1" presStyleIdx="2" presStyleCnt="3"/>
      <dgm:spPr/>
    </dgm:pt>
    <dgm:pt modelId="{51760C21-CE5D-4C4D-95D4-2A7CCBA447B9}" type="pres">
      <dgm:prSet presAssocID="{D726EA9F-08BE-49A1-A19B-9A641E3DC985}" presName="spaceA" presStyleCnt="0"/>
      <dgm:spPr/>
    </dgm:pt>
  </dgm:ptLst>
  <dgm:cxnLst>
    <dgm:cxn modelId="{D7D9D00F-972A-4A5D-B31F-8BE227082841}" srcId="{FBD7BCAD-E70A-4BB9-A2B2-F653444A4CD2}" destId="{F4608B8C-73EE-4586-9601-DB55E8A14E67}" srcOrd="0" destOrd="0" parTransId="{2A0BEEED-45EE-466E-9608-8EF819FA73C1}" sibTransId="{36791F0A-B656-4313-A027-72E5D7AC14D6}"/>
    <dgm:cxn modelId="{29471311-A395-43CF-A3B3-E746A5FFEDCC}" type="presOf" srcId="{F4608B8C-73EE-4586-9601-DB55E8A14E67}" destId="{997C3918-3A33-4A8A-B375-DC54BC00C00C}" srcOrd="0" destOrd="1" presId="urn:microsoft.com/office/officeart/2005/8/layout/hProcess11"/>
    <dgm:cxn modelId="{ADB05A35-704A-4AFD-91C8-27C2733EA59E}" type="presOf" srcId="{8FB527A5-B25F-4FE9-A748-3B91D8F8F2C4}" destId="{F27366B2-3A68-46B7-A440-78B7AA06F121}" srcOrd="0" destOrd="2" presId="urn:microsoft.com/office/officeart/2005/8/layout/hProcess11"/>
    <dgm:cxn modelId="{8C6CCA36-EB03-462B-86C6-A18CC1635224}" type="presOf" srcId="{96190570-7A72-4CB0-B2E1-5B5B888F72D2}" destId="{997C3918-3A33-4A8A-B375-DC54BC00C00C}" srcOrd="0" destOrd="2" presId="urn:microsoft.com/office/officeart/2005/8/layout/hProcess11"/>
    <dgm:cxn modelId="{163E6137-AEC4-4DD9-9430-2682DFAF8528}" srcId="{14CF0FE3-9ECB-4C2E-8957-CBD04C29838B}" destId="{D726EA9F-08BE-49A1-A19B-9A641E3DC985}" srcOrd="2" destOrd="0" parTransId="{9F845663-29C6-46A6-93CB-C3AF5996EA14}" sibTransId="{1F6F0919-03AD-44CF-BB47-D178464FE071}"/>
    <dgm:cxn modelId="{FE231D39-8BC0-450B-82A7-D30367BA8FDD}" srcId="{14CF0FE3-9ECB-4C2E-8957-CBD04C29838B}" destId="{FBD7BCAD-E70A-4BB9-A2B2-F653444A4CD2}" srcOrd="0" destOrd="0" parTransId="{35B383D0-8E65-4EDF-AAC1-0330C4698374}" sibTransId="{F6CADDD6-39C1-4F31-9ED9-CE6E21785E6B}"/>
    <dgm:cxn modelId="{429B2D92-0DA1-4FDA-93EB-9C29C7C76C26}" type="presOf" srcId="{D0154DF0-A968-4190-91D6-323D99D48207}" destId="{D52554FF-204B-497C-A1FA-2FDEB57FD621}" srcOrd="0" destOrd="2" presId="urn:microsoft.com/office/officeart/2005/8/layout/hProcess11"/>
    <dgm:cxn modelId="{2035509A-C49E-4A2C-B0BF-477B096ABFEE}" srcId="{14CF0FE3-9ECB-4C2E-8957-CBD04C29838B}" destId="{FD3F464D-0EDF-4162-AB37-36C7385BAC33}" srcOrd="1" destOrd="0" parTransId="{141A715F-CF52-4E5A-BFFD-57C8455A2BC9}" sibTransId="{91821DD7-03E1-4649-B447-A4BFA88D6730}"/>
    <dgm:cxn modelId="{AA6F6FA5-5B3C-497D-B5FE-8B75D3CA4EBB}" type="presOf" srcId="{14CF0FE3-9ECB-4C2E-8957-CBD04C29838B}" destId="{ACEA3C03-F273-4EC9-B140-815C1A9A43DE}" srcOrd="0" destOrd="0" presId="urn:microsoft.com/office/officeart/2005/8/layout/hProcess11"/>
    <dgm:cxn modelId="{D7E7A5AA-41EE-402E-8AFD-F5F6B99ED596}" type="presOf" srcId="{FBD7BCAD-E70A-4BB9-A2B2-F653444A4CD2}" destId="{997C3918-3A33-4A8A-B375-DC54BC00C00C}" srcOrd="0" destOrd="0" presId="urn:microsoft.com/office/officeart/2005/8/layout/hProcess11"/>
    <dgm:cxn modelId="{9CAC5CAE-DE90-459B-B577-4DC75EA22EF3}" type="presOf" srcId="{D726EA9F-08BE-49A1-A19B-9A641E3DC985}" destId="{D52554FF-204B-497C-A1FA-2FDEB57FD621}" srcOrd="0" destOrd="0" presId="urn:microsoft.com/office/officeart/2005/8/layout/hProcess11"/>
    <dgm:cxn modelId="{CF4032B7-CD13-47F6-A670-22226200738C}" srcId="{FBD7BCAD-E70A-4BB9-A2B2-F653444A4CD2}" destId="{96190570-7A72-4CB0-B2E1-5B5B888F72D2}" srcOrd="1" destOrd="0" parTransId="{5B064954-64D7-4E5B-9CDC-5FE610568377}" sibTransId="{507FFF46-8F65-496C-8DD3-24E51270564D}"/>
    <dgm:cxn modelId="{464077BD-D99D-4491-8906-A77BBD751105}" srcId="{FD3F464D-0EDF-4162-AB37-36C7385BAC33}" destId="{2AB4BC41-E87F-49F7-AED6-88402508BB01}" srcOrd="0" destOrd="0" parTransId="{EFCFBC49-779A-4EC8-807E-6C3E9F1FAFD5}" sibTransId="{720E860F-26F1-4440-9BD2-CA847C2D3447}"/>
    <dgm:cxn modelId="{80C162CD-6FA5-43EA-9B70-796D454D6377}" srcId="{D726EA9F-08BE-49A1-A19B-9A641E3DC985}" destId="{D0154DF0-A968-4190-91D6-323D99D48207}" srcOrd="1" destOrd="0" parTransId="{C2EDA5EB-C2D0-4DD4-8B31-C884100350F6}" sibTransId="{EA2642DA-396D-4281-9591-F37CD97C0343}"/>
    <dgm:cxn modelId="{CBFC55CD-98AE-4E7F-8E80-80B756087A34}" type="presOf" srcId="{FD3F464D-0EDF-4162-AB37-36C7385BAC33}" destId="{F27366B2-3A68-46B7-A440-78B7AA06F121}" srcOrd="0" destOrd="0" presId="urn:microsoft.com/office/officeart/2005/8/layout/hProcess11"/>
    <dgm:cxn modelId="{2B94D1D9-D00F-4FA6-9429-1BE2DD36CCF2}" type="presOf" srcId="{2AB4BC41-E87F-49F7-AED6-88402508BB01}" destId="{F27366B2-3A68-46B7-A440-78B7AA06F121}" srcOrd="0" destOrd="1" presId="urn:microsoft.com/office/officeart/2005/8/layout/hProcess11"/>
    <dgm:cxn modelId="{B4FDCDE0-0004-427B-B497-81A1446F861D}" srcId="{FD3F464D-0EDF-4162-AB37-36C7385BAC33}" destId="{8FB527A5-B25F-4FE9-A748-3B91D8F8F2C4}" srcOrd="1" destOrd="0" parTransId="{C02B80D5-0E16-4226-8610-36FF5C903013}" sibTransId="{72B832B4-1226-4AFC-A7E6-09DC8BA13F13}"/>
    <dgm:cxn modelId="{758EEBE8-E9F3-499A-8A53-92B0C6686AD7}" type="presOf" srcId="{4DD5D276-42CA-4C26-B781-AB515F4C2B77}" destId="{D52554FF-204B-497C-A1FA-2FDEB57FD621}" srcOrd="0" destOrd="1" presId="urn:microsoft.com/office/officeart/2005/8/layout/hProcess11"/>
    <dgm:cxn modelId="{8B15EDFB-BAAF-4ED1-ADB8-0D484A448B48}" srcId="{D726EA9F-08BE-49A1-A19B-9A641E3DC985}" destId="{4DD5D276-42CA-4C26-B781-AB515F4C2B77}" srcOrd="0" destOrd="0" parTransId="{E6F0F1CE-0273-4688-9DC1-2D3AEF84333A}" sibTransId="{5F6072AA-1C9B-40E8-8C33-5F467D79D3FA}"/>
    <dgm:cxn modelId="{5AF6530F-C29D-449F-BA3A-43CBF809FEDC}" type="presParOf" srcId="{ACEA3C03-F273-4EC9-B140-815C1A9A43DE}" destId="{1C380419-E162-4B01-80E5-E11BAA980CB2}" srcOrd="0" destOrd="0" presId="urn:microsoft.com/office/officeart/2005/8/layout/hProcess11"/>
    <dgm:cxn modelId="{54561D3C-E9B6-4163-BCCC-37B9EA3AFF68}" type="presParOf" srcId="{ACEA3C03-F273-4EC9-B140-815C1A9A43DE}" destId="{DC8A99E1-B91C-4535-8A67-F5E7EEC95104}" srcOrd="1" destOrd="0" presId="urn:microsoft.com/office/officeart/2005/8/layout/hProcess11"/>
    <dgm:cxn modelId="{A237ACC2-7753-4680-B25E-16184536E8AC}" type="presParOf" srcId="{DC8A99E1-B91C-4535-8A67-F5E7EEC95104}" destId="{9E81225D-1198-4F52-B57C-ECA887ED093D}" srcOrd="0" destOrd="0" presId="urn:microsoft.com/office/officeart/2005/8/layout/hProcess11"/>
    <dgm:cxn modelId="{2A5FF3C7-5C23-4262-A847-EE57397F8ABF}" type="presParOf" srcId="{9E81225D-1198-4F52-B57C-ECA887ED093D}" destId="{997C3918-3A33-4A8A-B375-DC54BC00C00C}" srcOrd="0" destOrd="0" presId="urn:microsoft.com/office/officeart/2005/8/layout/hProcess11"/>
    <dgm:cxn modelId="{17C7F42B-E52A-4B02-8A38-6CB6F81D6C2B}" type="presParOf" srcId="{9E81225D-1198-4F52-B57C-ECA887ED093D}" destId="{7C86EA11-ACC4-49F3-9BE9-A3D6E7069183}" srcOrd="1" destOrd="0" presId="urn:microsoft.com/office/officeart/2005/8/layout/hProcess11"/>
    <dgm:cxn modelId="{109DDD4D-35A5-40E9-8A79-02B3D4EBE542}" type="presParOf" srcId="{9E81225D-1198-4F52-B57C-ECA887ED093D}" destId="{1F1EE807-B150-4188-9F1D-2767653D6F09}" srcOrd="2" destOrd="0" presId="urn:microsoft.com/office/officeart/2005/8/layout/hProcess11"/>
    <dgm:cxn modelId="{F9C6FAFD-63F1-4B3C-959A-228223ADA6B1}" type="presParOf" srcId="{DC8A99E1-B91C-4535-8A67-F5E7EEC95104}" destId="{C2F39DE0-7C3E-4A0D-B87E-B4EA7152F966}" srcOrd="1" destOrd="0" presId="urn:microsoft.com/office/officeart/2005/8/layout/hProcess11"/>
    <dgm:cxn modelId="{44F9F688-80D0-4E44-9D0B-B8542B503E87}" type="presParOf" srcId="{DC8A99E1-B91C-4535-8A67-F5E7EEC95104}" destId="{53579CFA-0579-41D6-8C30-E074D924E278}" srcOrd="2" destOrd="0" presId="urn:microsoft.com/office/officeart/2005/8/layout/hProcess11"/>
    <dgm:cxn modelId="{99A577B1-A9C4-4E7F-94E3-B16000D617FA}" type="presParOf" srcId="{53579CFA-0579-41D6-8C30-E074D924E278}" destId="{F27366B2-3A68-46B7-A440-78B7AA06F121}" srcOrd="0" destOrd="0" presId="urn:microsoft.com/office/officeart/2005/8/layout/hProcess11"/>
    <dgm:cxn modelId="{FCB4A5CD-81CC-4ACF-8687-BFEA930BE390}" type="presParOf" srcId="{53579CFA-0579-41D6-8C30-E074D924E278}" destId="{5AA31E84-24C1-4AC9-BBF6-732B8DCD3033}" srcOrd="1" destOrd="0" presId="urn:microsoft.com/office/officeart/2005/8/layout/hProcess11"/>
    <dgm:cxn modelId="{E6D6AC9A-ED78-47F2-9448-7E2026499479}" type="presParOf" srcId="{53579CFA-0579-41D6-8C30-E074D924E278}" destId="{810BE34A-BC46-4D79-8006-7F0DC05E7BFD}" srcOrd="2" destOrd="0" presId="urn:microsoft.com/office/officeart/2005/8/layout/hProcess11"/>
    <dgm:cxn modelId="{1199A4E9-4862-458A-BD0E-5B1FF06E73C6}" type="presParOf" srcId="{DC8A99E1-B91C-4535-8A67-F5E7EEC95104}" destId="{2DE84FBC-7709-4FD3-AD81-8A36986F9823}" srcOrd="3" destOrd="0" presId="urn:microsoft.com/office/officeart/2005/8/layout/hProcess11"/>
    <dgm:cxn modelId="{775A5972-C481-491E-88A7-77CBFAC0C3BD}" type="presParOf" srcId="{DC8A99E1-B91C-4535-8A67-F5E7EEC95104}" destId="{F1A39042-B39A-4156-BBCC-EFAAA73BC1E4}" srcOrd="4" destOrd="0" presId="urn:microsoft.com/office/officeart/2005/8/layout/hProcess11"/>
    <dgm:cxn modelId="{423BFBA1-003C-4C58-ACFA-154F5420673D}" type="presParOf" srcId="{F1A39042-B39A-4156-BBCC-EFAAA73BC1E4}" destId="{D52554FF-204B-497C-A1FA-2FDEB57FD621}" srcOrd="0" destOrd="0" presId="urn:microsoft.com/office/officeart/2005/8/layout/hProcess11"/>
    <dgm:cxn modelId="{AA5612CD-5A3F-4395-AD4B-67E6B78E1FAB}" type="presParOf" srcId="{F1A39042-B39A-4156-BBCC-EFAAA73BC1E4}" destId="{23578DA7-4E8A-42F4-A217-16351B2F6AF6}" srcOrd="1" destOrd="0" presId="urn:microsoft.com/office/officeart/2005/8/layout/hProcess11"/>
    <dgm:cxn modelId="{7DAC8816-D65B-414D-957A-713C9B8BF701}" type="presParOf" srcId="{F1A39042-B39A-4156-BBCC-EFAAA73BC1E4}" destId="{51760C21-CE5D-4C4D-95D4-2A7CCBA447B9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4AF598A-9A42-4B40-B451-1C582F10D33A}" type="doc">
      <dgm:prSet loTypeId="urn:microsoft.com/office/officeart/2005/8/layout/vProcess5" loCatId="process" qsTypeId="urn:microsoft.com/office/officeart/2005/8/quickstyle/3d4" qsCatId="3D" csTypeId="urn:microsoft.com/office/officeart/2005/8/colors/colorful2" csCatId="colorful" phldr="1"/>
      <dgm:spPr/>
      <dgm:t>
        <a:bodyPr/>
        <a:lstStyle/>
        <a:p>
          <a:endParaRPr lang="hr-HR"/>
        </a:p>
      </dgm:t>
    </dgm:pt>
    <dgm:pt modelId="{FD22E962-3788-4F25-AEA6-793145B7283E}">
      <dgm:prSet phldrT="[Tekst]" custT="1"/>
      <dgm:spPr/>
      <dgm:t>
        <a:bodyPr/>
        <a:lstStyle/>
        <a:p>
          <a:r>
            <a:rPr lang="hr-HR" sz="1800" dirty="0">
              <a:solidFill>
                <a:schemeClr val="tx1"/>
              </a:solidFill>
              <a:latin typeface="Impact" panose="020B0806030902050204" pitchFamily="34" charset="0"/>
            </a:rPr>
            <a:t>UVOD</a:t>
          </a:r>
        </a:p>
      </dgm:t>
    </dgm:pt>
    <dgm:pt modelId="{8EF83963-EF00-48B3-8759-15823349F905}" type="parTrans" cxnId="{79D6F090-B175-4A2E-9E0D-F499285FFD4D}">
      <dgm:prSet/>
      <dgm:spPr/>
      <dgm:t>
        <a:bodyPr/>
        <a:lstStyle/>
        <a:p>
          <a:endParaRPr lang="hr-HR" sz="1800">
            <a:solidFill>
              <a:schemeClr val="tx1"/>
            </a:solidFill>
          </a:endParaRPr>
        </a:p>
      </dgm:t>
    </dgm:pt>
    <dgm:pt modelId="{30245432-95D0-4259-87B3-CB28DC00824B}" type="sibTrans" cxnId="{79D6F090-B175-4A2E-9E0D-F499285FFD4D}">
      <dgm:prSet custT="1"/>
      <dgm:spPr/>
      <dgm:t>
        <a:bodyPr/>
        <a:lstStyle/>
        <a:p>
          <a:endParaRPr lang="hr-HR" sz="1800">
            <a:solidFill>
              <a:schemeClr val="tx1"/>
            </a:solidFill>
          </a:endParaRPr>
        </a:p>
      </dgm:t>
    </dgm:pt>
    <dgm:pt modelId="{EDF37401-5FA2-4029-9150-76B05F784626}">
      <dgm:prSet phldrT="[Tekst]" custT="1"/>
      <dgm:spPr/>
      <dgm:t>
        <a:bodyPr/>
        <a:lstStyle/>
        <a:p>
          <a:r>
            <a:rPr lang="hr-HR" sz="1800" dirty="0">
              <a:solidFill>
                <a:schemeClr val="tx1"/>
              </a:solidFill>
              <a:latin typeface="Impact" panose="020B0806030902050204" pitchFamily="34" charset="0"/>
            </a:rPr>
            <a:t>ZAPLET</a:t>
          </a:r>
        </a:p>
      </dgm:t>
    </dgm:pt>
    <dgm:pt modelId="{56C4D22A-55C9-48D3-9617-381A1712EE61}" type="parTrans" cxnId="{F52CE93D-1D67-4241-8093-4BFEA55702EF}">
      <dgm:prSet/>
      <dgm:spPr/>
      <dgm:t>
        <a:bodyPr/>
        <a:lstStyle/>
        <a:p>
          <a:endParaRPr lang="hr-HR" sz="1800">
            <a:solidFill>
              <a:schemeClr val="tx1"/>
            </a:solidFill>
          </a:endParaRPr>
        </a:p>
      </dgm:t>
    </dgm:pt>
    <dgm:pt modelId="{9E9414F1-5974-47D9-9D35-F40A916DA5B7}" type="sibTrans" cxnId="{F52CE93D-1D67-4241-8093-4BFEA55702EF}">
      <dgm:prSet custT="1"/>
      <dgm:spPr/>
      <dgm:t>
        <a:bodyPr/>
        <a:lstStyle/>
        <a:p>
          <a:endParaRPr lang="hr-HR" sz="1800">
            <a:solidFill>
              <a:schemeClr val="tx1"/>
            </a:solidFill>
          </a:endParaRPr>
        </a:p>
      </dgm:t>
    </dgm:pt>
    <dgm:pt modelId="{30B88D30-4A63-448B-A2CC-2698B26B6F75}">
      <dgm:prSet phldrT="[Tekst]" custT="1"/>
      <dgm:spPr/>
      <dgm:t>
        <a:bodyPr/>
        <a:lstStyle/>
        <a:p>
          <a:r>
            <a:rPr lang="hr-HR" sz="1800" dirty="0">
              <a:solidFill>
                <a:schemeClr val="tx1"/>
              </a:solidFill>
              <a:latin typeface="Impact" panose="020B0806030902050204" pitchFamily="34" charset="0"/>
            </a:rPr>
            <a:t>VRHUNAC</a:t>
          </a:r>
        </a:p>
      </dgm:t>
    </dgm:pt>
    <dgm:pt modelId="{A5F5B1BC-B6DD-4EA6-BBAD-0A4228182922}" type="parTrans" cxnId="{03B5E124-DA41-474A-AEB5-776E306036B8}">
      <dgm:prSet/>
      <dgm:spPr/>
      <dgm:t>
        <a:bodyPr/>
        <a:lstStyle/>
        <a:p>
          <a:endParaRPr lang="hr-HR" sz="1800">
            <a:solidFill>
              <a:schemeClr val="tx1"/>
            </a:solidFill>
          </a:endParaRPr>
        </a:p>
      </dgm:t>
    </dgm:pt>
    <dgm:pt modelId="{D9E78FFD-072A-41FF-9289-C9C5DBCB3E13}" type="sibTrans" cxnId="{03B5E124-DA41-474A-AEB5-776E306036B8}">
      <dgm:prSet custT="1"/>
      <dgm:spPr/>
      <dgm:t>
        <a:bodyPr/>
        <a:lstStyle/>
        <a:p>
          <a:endParaRPr lang="hr-HR" sz="1800">
            <a:solidFill>
              <a:schemeClr val="tx1"/>
            </a:solidFill>
          </a:endParaRPr>
        </a:p>
      </dgm:t>
    </dgm:pt>
    <dgm:pt modelId="{383AD441-F57D-4D7F-8D27-D36D57DDFAB8}">
      <dgm:prSet phldrT="[Tekst]" custT="1"/>
      <dgm:spPr/>
      <dgm:t>
        <a:bodyPr/>
        <a:lstStyle/>
        <a:p>
          <a:r>
            <a:rPr lang="hr-HR" sz="1800" dirty="0">
              <a:solidFill>
                <a:schemeClr val="tx1"/>
              </a:solidFill>
              <a:latin typeface="Impact" panose="020B0806030902050204" pitchFamily="34" charset="0"/>
            </a:rPr>
            <a:t>RASPLET</a:t>
          </a:r>
        </a:p>
      </dgm:t>
    </dgm:pt>
    <dgm:pt modelId="{6F1EFB02-B3F6-4D25-88F5-FF311643C6FE}" type="parTrans" cxnId="{764315E7-6E87-416E-A416-306B370C8139}">
      <dgm:prSet/>
      <dgm:spPr/>
      <dgm:t>
        <a:bodyPr/>
        <a:lstStyle/>
        <a:p>
          <a:endParaRPr lang="hr-HR" sz="1800">
            <a:solidFill>
              <a:schemeClr val="tx1"/>
            </a:solidFill>
          </a:endParaRPr>
        </a:p>
      </dgm:t>
    </dgm:pt>
    <dgm:pt modelId="{25CCE0D2-E4C5-43F2-9CC0-DB830558EDAD}" type="sibTrans" cxnId="{764315E7-6E87-416E-A416-306B370C8139}">
      <dgm:prSet/>
      <dgm:spPr/>
      <dgm:t>
        <a:bodyPr/>
        <a:lstStyle/>
        <a:p>
          <a:endParaRPr lang="hr-HR" sz="1800">
            <a:solidFill>
              <a:schemeClr val="tx1"/>
            </a:solidFill>
          </a:endParaRPr>
        </a:p>
      </dgm:t>
    </dgm:pt>
    <dgm:pt modelId="{7D16BF0B-71F3-46C8-B177-8475A8E43C85}">
      <dgm:prSet phldrT="[Tekst]" custT="1"/>
      <dgm:spPr/>
      <dgm:t>
        <a:bodyPr/>
        <a:lstStyle/>
        <a:p>
          <a:r>
            <a:rPr lang="hr-HR" sz="1800" dirty="0">
              <a:solidFill>
                <a:schemeClr val="tx1"/>
              </a:solidFill>
            </a:rPr>
            <a:t>početak radnje; upoznavanje s likovima, mjestom i vremenom radnje</a:t>
          </a:r>
        </a:p>
      </dgm:t>
    </dgm:pt>
    <dgm:pt modelId="{EDB5299D-87A5-492C-A8A6-0068C4B8988F}" type="parTrans" cxnId="{1D3D73F4-7496-4C5A-A914-826F53F45C3B}">
      <dgm:prSet/>
      <dgm:spPr/>
      <dgm:t>
        <a:bodyPr/>
        <a:lstStyle/>
        <a:p>
          <a:endParaRPr lang="hr-HR" sz="1800">
            <a:solidFill>
              <a:schemeClr val="tx1"/>
            </a:solidFill>
          </a:endParaRPr>
        </a:p>
      </dgm:t>
    </dgm:pt>
    <dgm:pt modelId="{FAF10E46-2D22-47ED-860B-638F45927FCB}" type="sibTrans" cxnId="{1D3D73F4-7496-4C5A-A914-826F53F45C3B}">
      <dgm:prSet/>
      <dgm:spPr/>
      <dgm:t>
        <a:bodyPr/>
        <a:lstStyle/>
        <a:p>
          <a:endParaRPr lang="hr-HR" sz="1800">
            <a:solidFill>
              <a:schemeClr val="tx1"/>
            </a:solidFill>
          </a:endParaRPr>
        </a:p>
      </dgm:t>
    </dgm:pt>
    <dgm:pt modelId="{118A4809-E07C-428E-8FCF-66A44899B5D1}">
      <dgm:prSet phldrT="[Tekst]" custT="1"/>
      <dgm:spPr/>
      <dgm:t>
        <a:bodyPr/>
        <a:lstStyle/>
        <a:p>
          <a:r>
            <a:rPr lang="hr-HR" sz="1800" dirty="0">
              <a:solidFill>
                <a:schemeClr val="tx1"/>
              </a:solidFill>
            </a:rPr>
            <a:t>događaji koji potiču daljnju radnju</a:t>
          </a:r>
        </a:p>
      </dgm:t>
    </dgm:pt>
    <dgm:pt modelId="{756AC328-07BF-4A3A-85A1-D138DAB70B13}" type="parTrans" cxnId="{A665BD4F-F067-4B32-945B-E6E92F676DE3}">
      <dgm:prSet/>
      <dgm:spPr/>
      <dgm:t>
        <a:bodyPr/>
        <a:lstStyle/>
        <a:p>
          <a:endParaRPr lang="hr-HR" sz="1800">
            <a:solidFill>
              <a:schemeClr val="tx1"/>
            </a:solidFill>
          </a:endParaRPr>
        </a:p>
      </dgm:t>
    </dgm:pt>
    <dgm:pt modelId="{8936D1FD-81DB-425C-9CD4-1663CDEB6FDA}" type="sibTrans" cxnId="{A665BD4F-F067-4B32-945B-E6E92F676DE3}">
      <dgm:prSet/>
      <dgm:spPr/>
      <dgm:t>
        <a:bodyPr/>
        <a:lstStyle/>
        <a:p>
          <a:endParaRPr lang="hr-HR" sz="1800">
            <a:solidFill>
              <a:schemeClr val="tx1"/>
            </a:solidFill>
          </a:endParaRPr>
        </a:p>
      </dgm:t>
    </dgm:pt>
    <dgm:pt modelId="{6BE667EE-5103-4A27-9E6A-9A342505470E}">
      <dgm:prSet phldrT="[Tekst]" custT="1"/>
      <dgm:spPr/>
      <dgm:t>
        <a:bodyPr/>
        <a:lstStyle/>
        <a:p>
          <a:r>
            <a:rPr lang="hr-HR" sz="1800" dirty="0">
              <a:solidFill>
                <a:schemeClr val="tx1"/>
              </a:solidFill>
            </a:rPr>
            <a:t>najnapetiji dio radnje</a:t>
          </a:r>
        </a:p>
      </dgm:t>
    </dgm:pt>
    <dgm:pt modelId="{3AFA98A8-0C2A-4844-BD62-BA1DE6D21C84}" type="parTrans" cxnId="{9920DD9F-1BA2-46B9-8E84-000BD0A7994E}">
      <dgm:prSet/>
      <dgm:spPr/>
      <dgm:t>
        <a:bodyPr/>
        <a:lstStyle/>
        <a:p>
          <a:endParaRPr lang="hr-HR" sz="1800">
            <a:solidFill>
              <a:schemeClr val="tx1"/>
            </a:solidFill>
          </a:endParaRPr>
        </a:p>
      </dgm:t>
    </dgm:pt>
    <dgm:pt modelId="{758A5E85-CB60-4D07-91F2-C911957F0140}" type="sibTrans" cxnId="{9920DD9F-1BA2-46B9-8E84-000BD0A7994E}">
      <dgm:prSet/>
      <dgm:spPr/>
      <dgm:t>
        <a:bodyPr/>
        <a:lstStyle/>
        <a:p>
          <a:endParaRPr lang="hr-HR" sz="1800">
            <a:solidFill>
              <a:schemeClr val="tx1"/>
            </a:solidFill>
          </a:endParaRPr>
        </a:p>
      </dgm:t>
    </dgm:pt>
    <dgm:pt modelId="{2FDFF68C-EB3D-4726-B0D6-650590AFD8D4}">
      <dgm:prSet phldrT="[Tekst]" custT="1"/>
      <dgm:spPr/>
      <dgm:t>
        <a:bodyPr/>
        <a:lstStyle/>
        <a:p>
          <a:r>
            <a:rPr lang="hr-HR" sz="1800" dirty="0">
              <a:solidFill>
                <a:schemeClr val="tx1"/>
              </a:solidFill>
            </a:rPr>
            <a:t>završetak (rasplitanje) radnje.</a:t>
          </a:r>
        </a:p>
      </dgm:t>
    </dgm:pt>
    <dgm:pt modelId="{387C4990-C5F8-4431-BDD6-3D4B36EBDA6B}" type="parTrans" cxnId="{40874DAF-3570-43C9-8278-45681935262E}">
      <dgm:prSet/>
      <dgm:spPr/>
      <dgm:t>
        <a:bodyPr/>
        <a:lstStyle/>
        <a:p>
          <a:endParaRPr lang="hr-HR" sz="1800">
            <a:solidFill>
              <a:schemeClr val="tx1"/>
            </a:solidFill>
          </a:endParaRPr>
        </a:p>
      </dgm:t>
    </dgm:pt>
    <dgm:pt modelId="{04769451-8789-4873-8012-0A73948D45EA}" type="sibTrans" cxnId="{40874DAF-3570-43C9-8278-45681935262E}">
      <dgm:prSet/>
      <dgm:spPr/>
      <dgm:t>
        <a:bodyPr/>
        <a:lstStyle/>
        <a:p>
          <a:endParaRPr lang="hr-HR" sz="1800">
            <a:solidFill>
              <a:schemeClr val="tx1"/>
            </a:solidFill>
          </a:endParaRPr>
        </a:p>
      </dgm:t>
    </dgm:pt>
    <dgm:pt modelId="{AF0D424D-FA3C-4AAC-910A-0F5CEC0AF991}" type="pres">
      <dgm:prSet presAssocID="{74AF598A-9A42-4B40-B451-1C582F10D33A}" presName="outerComposite" presStyleCnt="0">
        <dgm:presLayoutVars>
          <dgm:chMax val="5"/>
          <dgm:dir/>
          <dgm:resizeHandles val="exact"/>
        </dgm:presLayoutVars>
      </dgm:prSet>
      <dgm:spPr/>
    </dgm:pt>
    <dgm:pt modelId="{AD1996A7-37B2-48B8-B57D-BB647635A177}" type="pres">
      <dgm:prSet presAssocID="{74AF598A-9A42-4B40-B451-1C582F10D33A}" presName="dummyMaxCanvas" presStyleCnt="0">
        <dgm:presLayoutVars/>
      </dgm:prSet>
      <dgm:spPr/>
    </dgm:pt>
    <dgm:pt modelId="{CDCDFD42-03C5-49AA-9DD2-95216736CE96}" type="pres">
      <dgm:prSet presAssocID="{74AF598A-9A42-4B40-B451-1C582F10D33A}" presName="FourNodes_1" presStyleLbl="node1" presStyleIdx="0" presStyleCnt="4" custLinFactNeighborX="-10524" custLinFactNeighborY="-9827">
        <dgm:presLayoutVars>
          <dgm:bulletEnabled val="1"/>
        </dgm:presLayoutVars>
      </dgm:prSet>
      <dgm:spPr/>
    </dgm:pt>
    <dgm:pt modelId="{548CB3A1-DEB9-4F27-B1DF-532A9BF856EE}" type="pres">
      <dgm:prSet presAssocID="{74AF598A-9A42-4B40-B451-1C582F10D33A}" presName="FourNodes_2" presStyleLbl="node1" presStyleIdx="1" presStyleCnt="4">
        <dgm:presLayoutVars>
          <dgm:bulletEnabled val="1"/>
        </dgm:presLayoutVars>
      </dgm:prSet>
      <dgm:spPr/>
    </dgm:pt>
    <dgm:pt modelId="{87AF634C-2044-425E-A953-1E911D976F8B}" type="pres">
      <dgm:prSet presAssocID="{74AF598A-9A42-4B40-B451-1C582F10D33A}" presName="FourNodes_3" presStyleLbl="node1" presStyleIdx="2" presStyleCnt="4">
        <dgm:presLayoutVars>
          <dgm:bulletEnabled val="1"/>
        </dgm:presLayoutVars>
      </dgm:prSet>
      <dgm:spPr/>
    </dgm:pt>
    <dgm:pt modelId="{9D4DDC99-1584-4E70-AECB-9F431E76E719}" type="pres">
      <dgm:prSet presAssocID="{74AF598A-9A42-4B40-B451-1C582F10D33A}" presName="FourNodes_4" presStyleLbl="node1" presStyleIdx="3" presStyleCnt="4">
        <dgm:presLayoutVars>
          <dgm:bulletEnabled val="1"/>
        </dgm:presLayoutVars>
      </dgm:prSet>
      <dgm:spPr/>
    </dgm:pt>
    <dgm:pt modelId="{6A614469-8D68-4AFA-B13B-6FA00E9EF680}" type="pres">
      <dgm:prSet presAssocID="{74AF598A-9A42-4B40-B451-1C582F10D33A}" presName="FourConn_1-2" presStyleLbl="fgAccFollowNode1" presStyleIdx="0" presStyleCnt="3">
        <dgm:presLayoutVars>
          <dgm:bulletEnabled val="1"/>
        </dgm:presLayoutVars>
      </dgm:prSet>
      <dgm:spPr/>
    </dgm:pt>
    <dgm:pt modelId="{CACBA316-C58C-4C27-B7D8-A9069E8DD062}" type="pres">
      <dgm:prSet presAssocID="{74AF598A-9A42-4B40-B451-1C582F10D33A}" presName="FourConn_2-3" presStyleLbl="fgAccFollowNode1" presStyleIdx="1" presStyleCnt="3">
        <dgm:presLayoutVars>
          <dgm:bulletEnabled val="1"/>
        </dgm:presLayoutVars>
      </dgm:prSet>
      <dgm:spPr/>
    </dgm:pt>
    <dgm:pt modelId="{48941371-A06F-4091-BF0F-7FBA60E75368}" type="pres">
      <dgm:prSet presAssocID="{74AF598A-9A42-4B40-B451-1C582F10D33A}" presName="FourConn_3-4" presStyleLbl="fgAccFollowNode1" presStyleIdx="2" presStyleCnt="3">
        <dgm:presLayoutVars>
          <dgm:bulletEnabled val="1"/>
        </dgm:presLayoutVars>
      </dgm:prSet>
      <dgm:spPr/>
    </dgm:pt>
    <dgm:pt modelId="{117ABAE5-D7A7-4D93-AF9C-D9B37F0CC666}" type="pres">
      <dgm:prSet presAssocID="{74AF598A-9A42-4B40-B451-1C582F10D33A}" presName="FourNodes_1_text" presStyleLbl="node1" presStyleIdx="3" presStyleCnt="4">
        <dgm:presLayoutVars>
          <dgm:bulletEnabled val="1"/>
        </dgm:presLayoutVars>
      </dgm:prSet>
      <dgm:spPr/>
    </dgm:pt>
    <dgm:pt modelId="{F5A696E8-3B1F-47E7-9AA3-D2FD66E253EF}" type="pres">
      <dgm:prSet presAssocID="{74AF598A-9A42-4B40-B451-1C582F10D33A}" presName="FourNodes_2_text" presStyleLbl="node1" presStyleIdx="3" presStyleCnt="4">
        <dgm:presLayoutVars>
          <dgm:bulletEnabled val="1"/>
        </dgm:presLayoutVars>
      </dgm:prSet>
      <dgm:spPr/>
    </dgm:pt>
    <dgm:pt modelId="{925E7169-E8CB-4A23-B83C-312368FB1F7A}" type="pres">
      <dgm:prSet presAssocID="{74AF598A-9A42-4B40-B451-1C582F10D33A}" presName="FourNodes_3_text" presStyleLbl="node1" presStyleIdx="3" presStyleCnt="4">
        <dgm:presLayoutVars>
          <dgm:bulletEnabled val="1"/>
        </dgm:presLayoutVars>
      </dgm:prSet>
      <dgm:spPr/>
    </dgm:pt>
    <dgm:pt modelId="{12BC024C-BC32-496E-BDFB-CD34A29732B1}" type="pres">
      <dgm:prSet presAssocID="{74AF598A-9A42-4B40-B451-1C582F10D33A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6566031E-8EC1-4D05-A2C0-AE3AA2FB4A4A}" type="presOf" srcId="{7D16BF0B-71F3-46C8-B177-8475A8E43C85}" destId="{CDCDFD42-03C5-49AA-9DD2-95216736CE96}" srcOrd="0" destOrd="1" presId="urn:microsoft.com/office/officeart/2005/8/layout/vProcess5"/>
    <dgm:cxn modelId="{03B5E124-DA41-474A-AEB5-776E306036B8}" srcId="{74AF598A-9A42-4B40-B451-1C582F10D33A}" destId="{30B88D30-4A63-448B-A2CC-2698B26B6F75}" srcOrd="2" destOrd="0" parTransId="{A5F5B1BC-B6DD-4EA6-BBAD-0A4228182922}" sibTransId="{D9E78FFD-072A-41FF-9289-C9C5DBCB3E13}"/>
    <dgm:cxn modelId="{F52CE93D-1D67-4241-8093-4BFEA55702EF}" srcId="{74AF598A-9A42-4B40-B451-1C582F10D33A}" destId="{EDF37401-5FA2-4029-9150-76B05F784626}" srcOrd="1" destOrd="0" parTransId="{56C4D22A-55C9-48D3-9617-381A1712EE61}" sibTransId="{9E9414F1-5974-47D9-9D35-F40A916DA5B7}"/>
    <dgm:cxn modelId="{0E3F4166-98FB-4045-8F45-07107CAE9BD0}" type="presOf" srcId="{30B88D30-4A63-448B-A2CC-2698B26B6F75}" destId="{925E7169-E8CB-4A23-B83C-312368FB1F7A}" srcOrd="1" destOrd="0" presId="urn:microsoft.com/office/officeart/2005/8/layout/vProcess5"/>
    <dgm:cxn modelId="{519FC866-E75A-4CAC-8D82-5657D886C424}" type="presOf" srcId="{118A4809-E07C-428E-8FCF-66A44899B5D1}" destId="{548CB3A1-DEB9-4F27-B1DF-532A9BF856EE}" srcOrd="0" destOrd="1" presId="urn:microsoft.com/office/officeart/2005/8/layout/vProcess5"/>
    <dgm:cxn modelId="{A82CAA47-7A07-4B4B-B97C-940DB9259A27}" type="presOf" srcId="{2FDFF68C-EB3D-4726-B0D6-650590AFD8D4}" destId="{12BC024C-BC32-496E-BDFB-CD34A29732B1}" srcOrd="1" destOrd="1" presId="urn:microsoft.com/office/officeart/2005/8/layout/vProcess5"/>
    <dgm:cxn modelId="{FB182769-6B0A-4FDE-8A65-226D8E6A34C0}" type="presOf" srcId="{2FDFF68C-EB3D-4726-B0D6-650590AFD8D4}" destId="{9D4DDC99-1584-4E70-AECB-9F431E76E719}" srcOrd="0" destOrd="1" presId="urn:microsoft.com/office/officeart/2005/8/layout/vProcess5"/>
    <dgm:cxn modelId="{1BBDE869-CC7A-434C-8719-D0845153E882}" type="presOf" srcId="{6BE667EE-5103-4A27-9E6A-9A342505470E}" destId="{925E7169-E8CB-4A23-B83C-312368FB1F7A}" srcOrd="1" destOrd="1" presId="urn:microsoft.com/office/officeart/2005/8/layout/vProcess5"/>
    <dgm:cxn modelId="{390A7D4F-23DF-4AE5-BF9B-DADB0CF769A7}" type="presOf" srcId="{383AD441-F57D-4D7F-8D27-D36D57DDFAB8}" destId="{9D4DDC99-1584-4E70-AECB-9F431E76E719}" srcOrd="0" destOrd="0" presId="urn:microsoft.com/office/officeart/2005/8/layout/vProcess5"/>
    <dgm:cxn modelId="{A665BD4F-F067-4B32-945B-E6E92F676DE3}" srcId="{EDF37401-5FA2-4029-9150-76B05F784626}" destId="{118A4809-E07C-428E-8FCF-66A44899B5D1}" srcOrd="0" destOrd="0" parTransId="{756AC328-07BF-4A3A-85A1-D138DAB70B13}" sibTransId="{8936D1FD-81DB-425C-9CD4-1663CDEB6FDA}"/>
    <dgm:cxn modelId="{E498B473-6750-4AC9-AD67-DBD2B17068F8}" type="presOf" srcId="{74AF598A-9A42-4B40-B451-1C582F10D33A}" destId="{AF0D424D-FA3C-4AAC-910A-0F5CEC0AF991}" srcOrd="0" destOrd="0" presId="urn:microsoft.com/office/officeart/2005/8/layout/vProcess5"/>
    <dgm:cxn modelId="{6AF3FB81-6642-4E97-8F9E-5A8BFE74763E}" type="presOf" srcId="{FD22E962-3788-4F25-AEA6-793145B7283E}" destId="{CDCDFD42-03C5-49AA-9DD2-95216736CE96}" srcOrd="0" destOrd="0" presId="urn:microsoft.com/office/officeart/2005/8/layout/vProcess5"/>
    <dgm:cxn modelId="{30466582-FD1E-4669-8C7D-25D683D7F411}" type="presOf" srcId="{383AD441-F57D-4D7F-8D27-D36D57DDFAB8}" destId="{12BC024C-BC32-496E-BDFB-CD34A29732B1}" srcOrd="1" destOrd="0" presId="urn:microsoft.com/office/officeart/2005/8/layout/vProcess5"/>
    <dgm:cxn modelId="{B887C08E-A0B7-4719-B3B2-0A548B2C354C}" type="presOf" srcId="{6BE667EE-5103-4A27-9E6A-9A342505470E}" destId="{87AF634C-2044-425E-A953-1E911D976F8B}" srcOrd="0" destOrd="1" presId="urn:microsoft.com/office/officeart/2005/8/layout/vProcess5"/>
    <dgm:cxn modelId="{79D6F090-B175-4A2E-9E0D-F499285FFD4D}" srcId="{74AF598A-9A42-4B40-B451-1C582F10D33A}" destId="{FD22E962-3788-4F25-AEA6-793145B7283E}" srcOrd="0" destOrd="0" parTransId="{8EF83963-EF00-48B3-8759-15823349F905}" sibTransId="{30245432-95D0-4259-87B3-CB28DC00824B}"/>
    <dgm:cxn modelId="{9920DD9F-1BA2-46B9-8E84-000BD0A7994E}" srcId="{30B88D30-4A63-448B-A2CC-2698B26B6F75}" destId="{6BE667EE-5103-4A27-9E6A-9A342505470E}" srcOrd="0" destOrd="0" parTransId="{3AFA98A8-0C2A-4844-BD62-BA1DE6D21C84}" sibTransId="{758A5E85-CB60-4D07-91F2-C911957F0140}"/>
    <dgm:cxn modelId="{C7BF6EA0-533F-4A16-B8BB-9A58C7BFF2C8}" type="presOf" srcId="{EDF37401-5FA2-4029-9150-76B05F784626}" destId="{F5A696E8-3B1F-47E7-9AA3-D2FD66E253EF}" srcOrd="1" destOrd="0" presId="urn:microsoft.com/office/officeart/2005/8/layout/vProcess5"/>
    <dgm:cxn modelId="{40874DAF-3570-43C9-8278-45681935262E}" srcId="{383AD441-F57D-4D7F-8D27-D36D57DDFAB8}" destId="{2FDFF68C-EB3D-4726-B0D6-650590AFD8D4}" srcOrd="0" destOrd="0" parTransId="{387C4990-C5F8-4431-BDD6-3D4B36EBDA6B}" sibTransId="{04769451-8789-4873-8012-0A73948D45EA}"/>
    <dgm:cxn modelId="{BD2E3AB3-7CFD-4248-B07D-7B2F3D761AFD}" type="presOf" srcId="{118A4809-E07C-428E-8FCF-66A44899B5D1}" destId="{F5A696E8-3B1F-47E7-9AA3-D2FD66E253EF}" srcOrd="1" destOrd="1" presId="urn:microsoft.com/office/officeart/2005/8/layout/vProcess5"/>
    <dgm:cxn modelId="{E21372D0-9045-4290-87C9-B45183240134}" type="presOf" srcId="{30B88D30-4A63-448B-A2CC-2698B26B6F75}" destId="{87AF634C-2044-425E-A953-1E911D976F8B}" srcOrd="0" destOrd="0" presId="urn:microsoft.com/office/officeart/2005/8/layout/vProcess5"/>
    <dgm:cxn modelId="{F5CC7BD5-1B94-4DC8-BF4A-5F02010311D5}" type="presOf" srcId="{9E9414F1-5974-47D9-9D35-F40A916DA5B7}" destId="{CACBA316-C58C-4C27-B7D8-A9069E8DD062}" srcOrd="0" destOrd="0" presId="urn:microsoft.com/office/officeart/2005/8/layout/vProcess5"/>
    <dgm:cxn modelId="{8915F4DB-80E6-44E8-B103-0ED800A1D7B2}" type="presOf" srcId="{FD22E962-3788-4F25-AEA6-793145B7283E}" destId="{117ABAE5-D7A7-4D93-AF9C-D9B37F0CC666}" srcOrd="1" destOrd="0" presId="urn:microsoft.com/office/officeart/2005/8/layout/vProcess5"/>
    <dgm:cxn modelId="{C65780DD-E0DB-4540-8587-7B02A6BD3BA8}" type="presOf" srcId="{7D16BF0B-71F3-46C8-B177-8475A8E43C85}" destId="{117ABAE5-D7A7-4D93-AF9C-D9B37F0CC666}" srcOrd="1" destOrd="1" presId="urn:microsoft.com/office/officeart/2005/8/layout/vProcess5"/>
    <dgm:cxn modelId="{83A7FAE5-11FE-4FB5-9E92-2E11234402AE}" type="presOf" srcId="{D9E78FFD-072A-41FF-9289-C9C5DBCB3E13}" destId="{48941371-A06F-4091-BF0F-7FBA60E75368}" srcOrd="0" destOrd="0" presId="urn:microsoft.com/office/officeart/2005/8/layout/vProcess5"/>
    <dgm:cxn modelId="{764315E7-6E87-416E-A416-306B370C8139}" srcId="{74AF598A-9A42-4B40-B451-1C582F10D33A}" destId="{383AD441-F57D-4D7F-8D27-D36D57DDFAB8}" srcOrd="3" destOrd="0" parTransId="{6F1EFB02-B3F6-4D25-88F5-FF311643C6FE}" sibTransId="{25CCE0D2-E4C5-43F2-9CC0-DB830558EDAD}"/>
    <dgm:cxn modelId="{491B59E8-215D-4DB2-A992-96FAC04DFF1D}" type="presOf" srcId="{30245432-95D0-4259-87B3-CB28DC00824B}" destId="{6A614469-8D68-4AFA-B13B-6FA00E9EF680}" srcOrd="0" destOrd="0" presId="urn:microsoft.com/office/officeart/2005/8/layout/vProcess5"/>
    <dgm:cxn modelId="{876600EF-250E-4F4D-8B54-A8E5F42C5068}" type="presOf" srcId="{EDF37401-5FA2-4029-9150-76B05F784626}" destId="{548CB3A1-DEB9-4F27-B1DF-532A9BF856EE}" srcOrd="0" destOrd="0" presId="urn:microsoft.com/office/officeart/2005/8/layout/vProcess5"/>
    <dgm:cxn modelId="{1D3D73F4-7496-4C5A-A914-826F53F45C3B}" srcId="{FD22E962-3788-4F25-AEA6-793145B7283E}" destId="{7D16BF0B-71F3-46C8-B177-8475A8E43C85}" srcOrd="0" destOrd="0" parTransId="{EDB5299D-87A5-492C-A8A6-0068C4B8988F}" sibTransId="{FAF10E46-2D22-47ED-860B-638F45927FCB}"/>
    <dgm:cxn modelId="{7D26D4A1-B695-47E4-B0C9-7B5EF238F1B8}" type="presParOf" srcId="{AF0D424D-FA3C-4AAC-910A-0F5CEC0AF991}" destId="{AD1996A7-37B2-48B8-B57D-BB647635A177}" srcOrd="0" destOrd="0" presId="urn:microsoft.com/office/officeart/2005/8/layout/vProcess5"/>
    <dgm:cxn modelId="{1F089211-35A2-43C7-96AA-1BC682B85DE1}" type="presParOf" srcId="{AF0D424D-FA3C-4AAC-910A-0F5CEC0AF991}" destId="{CDCDFD42-03C5-49AA-9DD2-95216736CE96}" srcOrd="1" destOrd="0" presId="urn:microsoft.com/office/officeart/2005/8/layout/vProcess5"/>
    <dgm:cxn modelId="{6D5765B6-47CC-44A0-824C-2502CC7DC34A}" type="presParOf" srcId="{AF0D424D-FA3C-4AAC-910A-0F5CEC0AF991}" destId="{548CB3A1-DEB9-4F27-B1DF-532A9BF856EE}" srcOrd="2" destOrd="0" presId="urn:microsoft.com/office/officeart/2005/8/layout/vProcess5"/>
    <dgm:cxn modelId="{430D8429-3E61-43AB-8F53-D486337E075D}" type="presParOf" srcId="{AF0D424D-FA3C-4AAC-910A-0F5CEC0AF991}" destId="{87AF634C-2044-425E-A953-1E911D976F8B}" srcOrd="3" destOrd="0" presId="urn:microsoft.com/office/officeart/2005/8/layout/vProcess5"/>
    <dgm:cxn modelId="{54B03A4F-A333-48AA-B18E-05DD28D709E3}" type="presParOf" srcId="{AF0D424D-FA3C-4AAC-910A-0F5CEC0AF991}" destId="{9D4DDC99-1584-4E70-AECB-9F431E76E719}" srcOrd="4" destOrd="0" presId="urn:microsoft.com/office/officeart/2005/8/layout/vProcess5"/>
    <dgm:cxn modelId="{FC889018-2B9E-4453-86F7-346501AAE08B}" type="presParOf" srcId="{AF0D424D-FA3C-4AAC-910A-0F5CEC0AF991}" destId="{6A614469-8D68-4AFA-B13B-6FA00E9EF680}" srcOrd="5" destOrd="0" presId="urn:microsoft.com/office/officeart/2005/8/layout/vProcess5"/>
    <dgm:cxn modelId="{02AEE32A-4506-4868-9BD7-9A57EFC657BE}" type="presParOf" srcId="{AF0D424D-FA3C-4AAC-910A-0F5CEC0AF991}" destId="{CACBA316-C58C-4C27-B7D8-A9069E8DD062}" srcOrd="6" destOrd="0" presId="urn:microsoft.com/office/officeart/2005/8/layout/vProcess5"/>
    <dgm:cxn modelId="{9C6893CB-52B4-4442-B6CE-5126E3867AAD}" type="presParOf" srcId="{AF0D424D-FA3C-4AAC-910A-0F5CEC0AF991}" destId="{48941371-A06F-4091-BF0F-7FBA60E75368}" srcOrd="7" destOrd="0" presId="urn:microsoft.com/office/officeart/2005/8/layout/vProcess5"/>
    <dgm:cxn modelId="{A8999048-F291-43E6-AEDC-BD8C12C32845}" type="presParOf" srcId="{AF0D424D-FA3C-4AAC-910A-0F5CEC0AF991}" destId="{117ABAE5-D7A7-4D93-AF9C-D9B37F0CC666}" srcOrd="8" destOrd="0" presId="urn:microsoft.com/office/officeart/2005/8/layout/vProcess5"/>
    <dgm:cxn modelId="{78F130B2-B8F7-466C-A240-23D28CA55B42}" type="presParOf" srcId="{AF0D424D-FA3C-4AAC-910A-0F5CEC0AF991}" destId="{F5A696E8-3B1F-47E7-9AA3-D2FD66E253EF}" srcOrd="9" destOrd="0" presId="urn:microsoft.com/office/officeart/2005/8/layout/vProcess5"/>
    <dgm:cxn modelId="{3716253F-4994-4A5D-AC51-286D36C98079}" type="presParOf" srcId="{AF0D424D-FA3C-4AAC-910A-0F5CEC0AF991}" destId="{925E7169-E8CB-4A23-B83C-312368FB1F7A}" srcOrd="10" destOrd="0" presId="urn:microsoft.com/office/officeart/2005/8/layout/vProcess5"/>
    <dgm:cxn modelId="{CB59BB09-E3E8-46D3-ACA3-C707A9DFD06C}" type="presParOf" srcId="{AF0D424D-FA3C-4AAC-910A-0F5CEC0AF991}" destId="{12BC024C-BC32-496E-BDFB-CD34A29732B1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5BBA00B6-1EA5-467F-A4C9-6B07414C54F4}" type="doc">
      <dgm:prSet loTypeId="urn:microsoft.com/office/officeart/2005/8/layout/hList6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hr-HR"/>
        </a:p>
      </dgm:t>
    </dgm:pt>
    <dgm:pt modelId="{BE498D9B-6749-4142-8AD6-6A1847F2B674}">
      <dgm:prSet phldrT="[Tekst]"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pPr algn="ctr"/>
          <a:r>
            <a:rPr lang="hr-HR" sz="1800" dirty="0">
              <a:solidFill>
                <a:schemeClr val="accent2">
                  <a:lumMod val="50000"/>
                </a:schemeClr>
              </a:solidFill>
              <a:latin typeface="Impact" panose="020B0806030902050204" pitchFamily="34" charset="0"/>
            </a:rPr>
            <a:t>PRIPREMNA</a:t>
          </a:r>
          <a:r>
            <a:rPr lang="hr-HR" sz="1800" dirty="0">
              <a:latin typeface="Impact" panose="020B0806030902050204" pitchFamily="34" charset="0"/>
            </a:rPr>
            <a:t> </a:t>
          </a:r>
          <a:r>
            <a:rPr lang="hr-HR" sz="1800" dirty="0">
              <a:solidFill>
                <a:schemeClr val="accent2">
                  <a:lumMod val="50000"/>
                </a:schemeClr>
              </a:solidFill>
              <a:latin typeface="Impact" panose="020B0806030902050204" pitchFamily="34" charset="0"/>
            </a:rPr>
            <a:t>FAZA</a:t>
          </a:r>
        </a:p>
      </dgm:t>
    </dgm:pt>
    <dgm:pt modelId="{3CDDF70F-0706-4B60-85F0-8F3E48C66A07}" type="parTrans" cxnId="{C2D17AEB-E0B6-4F44-9134-4D5511C1BCD5}">
      <dgm:prSet/>
      <dgm:spPr/>
      <dgm:t>
        <a:bodyPr/>
        <a:lstStyle/>
        <a:p>
          <a:endParaRPr lang="hr-HR"/>
        </a:p>
      </dgm:t>
    </dgm:pt>
    <dgm:pt modelId="{D5D0994C-2182-494F-B2E2-73DFD4AD5A75}" type="sibTrans" cxnId="{C2D17AEB-E0B6-4F44-9134-4D5511C1BCD5}">
      <dgm:prSet/>
      <dgm:spPr/>
      <dgm:t>
        <a:bodyPr/>
        <a:lstStyle/>
        <a:p>
          <a:endParaRPr lang="hr-HR"/>
        </a:p>
      </dgm:t>
    </dgm:pt>
    <dgm:pt modelId="{84F8C0C5-A0E5-4EF6-95F8-05BE7F599AF2}">
      <dgm:prSet phldrT="[Tekst]"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pPr algn="l"/>
          <a:r>
            <a:rPr lang="pl-PL" sz="1800" dirty="0">
              <a:solidFill>
                <a:schemeClr val="accent2">
                  <a:lumMod val="50000"/>
                </a:schemeClr>
              </a:solidFill>
            </a:rPr>
            <a:t>prikupljanje podataka </a:t>
          </a:r>
          <a:br>
            <a:rPr lang="pl-PL" sz="1800" dirty="0">
              <a:solidFill>
                <a:schemeClr val="accent2">
                  <a:lumMod val="50000"/>
                </a:schemeClr>
              </a:solidFill>
            </a:rPr>
          </a:br>
          <a:r>
            <a:rPr lang="pl-PL" sz="1800" dirty="0">
              <a:solidFill>
                <a:schemeClr val="accent2">
                  <a:lumMod val="50000"/>
                </a:schemeClr>
              </a:solidFill>
            </a:rPr>
            <a:t>i plan pisanja</a:t>
          </a:r>
          <a:endParaRPr lang="hr-HR" sz="1800" dirty="0">
            <a:solidFill>
              <a:schemeClr val="accent2">
                <a:lumMod val="50000"/>
              </a:schemeClr>
            </a:solidFill>
          </a:endParaRPr>
        </a:p>
      </dgm:t>
    </dgm:pt>
    <dgm:pt modelId="{0BB7D73B-9C48-419D-AECA-75BCA100AE9B}" type="parTrans" cxnId="{72C7B616-161D-4B5C-85F1-2F7C2EA995D4}">
      <dgm:prSet/>
      <dgm:spPr/>
      <dgm:t>
        <a:bodyPr/>
        <a:lstStyle/>
        <a:p>
          <a:endParaRPr lang="hr-HR"/>
        </a:p>
      </dgm:t>
    </dgm:pt>
    <dgm:pt modelId="{0534FF00-8730-485E-B59E-17BEB72951D9}" type="sibTrans" cxnId="{72C7B616-161D-4B5C-85F1-2F7C2EA995D4}">
      <dgm:prSet/>
      <dgm:spPr/>
      <dgm:t>
        <a:bodyPr/>
        <a:lstStyle/>
        <a:p>
          <a:endParaRPr lang="hr-HR"/>
        </a:p>
      </dgm:t>
    </dgm:pt>
    <dgm:pt modelId="{C7F47B7F-8264-4AD1-A2B3-EB2A1C539E8A}">
      <dgm:prSet phldrT="[Tekst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pPr algn="ctr"/>
          <a:r>
            <a:rPr lang="hr-HR" sz="1800" dirty="0">
              <a:solidFill>
                <a:schemeClr val="accent2">
                  <a:lumMod val="50000"/>
                </a:schemeClr>
              </a:solidFill>
              <a:latin typeface="Impact" panose="020B0806030902050204" pitchFamily="34" charset="0"/>
            </a:rPr>
            <a:t>PISANJE PO PLANU</a:t>
          </a:r>
        </a:p>
      </dgm:t>
    </dgm:pt>
    <dgm:pt modelId="{B4466638-39E4-495A-B258-66B30513F751}" type="parTrans" cxnId="{0A1EFCE8-77F2-4F31-A6ED-93AE5D2D189F}">
      <dgm:prSet/>
      <dgm:spPr/>
      <dgm:t>
        <a:bodyPr/>
        <a:lstStyle/>
        <a:p>
          <a:endParaRPr lang="hr-HR"/>
        </a:p>
      </dgm:t>
    </dgm:pt>
    <dgm:pt modelId="{E7D294F9-F2B7-4E2F-B8C1-9605C0C6879C}" type="sibTrans" cxnId="{0A1EFCE8-77F2-4F31-A6ED-93AE5D2D189F}">
      <dgm:prSet/>
      <dgm:spPr/>
      <dgm:t>
        <a:bodyPr/>
        <a:lstStyle/>
        <a:p>
          <a:endParaRPr lang="hr-HR"/>
        </a:p>
      </dgm:t>
    </dgm:pt>
    <dgm:pt modelId="{D70BA423-852B-48DE-99DA-3975CAD9841D}">
      <dgm:prSet phldrT="[Tekst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pPr algn="l"/>
          <a:r>
            <a:rPr lang="hr-HR" sz="1800" dirty="0">
              <a:solidFill>
                <a:schemeClr val="accent2">
                  <a:lumMod val="50000"/>
                </a:schemeClr>
              </a:solidFill>
            </a:rPr>
            <a:t>razrada teksta u tri dijela </a:t>
          </a:r>
          <a:br>
            <a:rPr lang="hr-HR" sz="1800" dirty="0">
              <a:solidFill>
                <a:schemeClr val="accent2">
                  <a:lumMod val="50000"/>
                </a:schemeClr>
              </a:solidFill>
            </a:rPr>
          </a:br>
          <a:r>
            <a:rPr lang="hr-HR" sz="1800" dirty="0">
              <a:solidFill>
                <a:schemeClr val="accent2">
                  <a:lumMod val="50000"/>
                </a:schemeClr>
              </a:solidFill>
            </a:rPr>
            <a:t>po planu</a:t>
          </a:r>
        </a:p>
      </dgm:t>
    </dgm:pt>
    <dgm:pt modelId="{7911BD4B-1FC9-46B3-8B77-8A3A1D01FC8D}" type="parTrans" cxnId="{DBC48596-8C1D-4D6A-B8E1-79F4FF8490D8}">
      <dgm:prSet/>
      <dgm:spPr/>
      <dgm:t>
        <a:bodyPr/>
        <a:lstStyle/>
        <a:p>
          <a:endParaRPr lang="hr-HR"/>
        </a:p>
      </dgm:t>
    </dgm:pt>
    <dgm:pt modelId="{DF0914DA-A779-4286-A6D3-FD78894D9279}" type="sibTrans" cxnId="{DBC48596-8C1D-4D6A-B8E1-79F4FF8490D8}">
      <dgm:prSet/>
      <dgm:spPr/>
      <dgm:t>
        <a:bodyPr/>
        <a:lstStyle/>
        <a:p>
          <a:endParaRPr lang="hr-HR"/>
        </a:p>
      </dgm:t>
    </dgm:pt>
    <dgm:pt modelId="{CA2B76A8-56CF-45C1-A442-C210622DA4A5}">
      <dgm:prSet phldrT="[Tekst]" custT="1"/>
      <dgm:spPr>
        <a:solidFill>
          <a:schemeClr val="accent4">
            <a:lumMod val="75000"/>
          </a:schemeClr>
        </a:solidFill>
      </dgm:spPr>
      <dgm:t>
        <a:bodyPr/>
        <a:lstStyle/>
        <a:p>
          <a:pPr algn="ctr"/>
          <a:r>
            <a:rPr lang="hr-HR" sz="1800" dirty="0">
              <a:solidFill>
                <a:schemeClr val="accent2">
                  <a:lumMod val="50000"/>
                </a:schemeClr>
              </a:solidFill>
              <a:latin typeface="Impact" panose="020B0806030902050204" pitchFamily="34" charset="0"/>
            </a:rPr>
            <a:t>USAVRŠAVANJE</a:t>
          </a:r>
        </a:p>
      </dgm:t>
    </dgm:pt>
    <dgm:pt modelId="{19D07A0B-7B5B-4CDB-9E7A-9120ABB5B04F}" type="parTrans" cxnId="{A2F74527-BDA8-4E65-8F3D-CD1E22CEF929}">
      <dgm:prSet/>
      <dgm:spPr/>
      <dgm:t>
        <a:bodyPr/>
        <a:lstStyle/>
        <a:p>
          <a:endParaRPr lang="hr-HR"/>
        </a:p>
      </dgm:t>
    </dgm:pt>
    <dgm:pt modelId="{81606BD0-04FC-4ABB-94CB-D1FB54965C7D}" type="sibTrans" cxnId="{A2F74527-BDA8-4E65-8F3D-CD1E22CEF929}">
      <dgm:prSet/>
      <dgm:spPr/>
      <dgm:t>
        <a:bodyPr/>
        <a:lstStyle/>
        <a:p>
          <a:endParaRPr lang="hr-HR"/>
        </a:p>
      </dgm:t>
    </dgm:pt>
    <dgm:pt modelId="{51A8AFC8-E9DE-4444-9B8C-48DC81287413}">
      <dgm:prSet phldrT="[Tekst]" custT="1"/>
      <dgm:spPr>
        <a:solidFill>
          <a:schemeClr val="accent4">
            <a:lumMod val="75000"/>
          </a:schemeClr>
        </a:solidFill>
      </dgm:spPr>
      <dgm:t>
        <a:bodyPr/>
        <a:lstStyle/>
        <a:p>
          <a:pPr algn="ctr"/>
          <a:r>
            <a:rPr lang="hr-HR" sz="1800" dirty="0">
              <a:solidFill>
                <a:schemeClr val="accent2">
                  <a:lumMod val="50000"/>
                </a:schemeClr>
              </a:solidFill>
            </a:rPr>
            <a:t>dorađivanje teksta</a:t>
          </a:r>
        </a:p>
      </dgm:t>
    </dgm:pt>
    <dgm:pt modelId="{D77C10D9-EBEB-4DA8-9F36-C9A71CEED8CE}" type="parTrans" cxnId="{EA9DAD90-B8FB-4106-9336-D7CF584837E2}">
      <dgm:prSet/>
      <dgm:spPr/>
      <dgm:t>
        <a:bodyPr/>
        <a:lstStyle/>
        <a:p>
          <a:endParaRPr lang="hr-HR"/>
        </a:p>
      </dgm:t>
    </dgm:pt>
    <dgm:pt modelId="{E9EDCF6B-B691-4688-AFA6-A723507385C7}" type="sibTrans" cxnId="{EA9DAD90-B8FB-4106-9336-D7CF584837E2}">
      <dgm:prSet/>
      <dgm:spPr/>
      <dgm:t>
        <a:bodyPr/>
        <a:lstStyle/>
        <a:p>
          <a:endParaRPr lang="hr-HR"/>
        </a:p>
      </dgm:t>
    </dgm:pt>
    <dgm:pt modelId="{D78B876A-4696-4541-9379-3ABD04F6FC65}">
      <dgm:prSet phldrT="[Tekst]" custT="1"/>
      <dgm:spPr>
        <a:solidFill>
          <a:schemeClr val="accent4">
            <a:lumMod val="50000"/>
          </a:schemeClr>
        </a:solidFill>
      </dgm:spPr>
      <dgm:t>
        <a:bodyPr/>
        <a:lstStyle/>
        <a:p>
          <a:pPr algn="ctr"/>
          <a:r>
            <a:rPr lang="hr-HR" sz="1800" dirty="0">
              <a:solidFill>
                <a:schemeClr val="bg1"/>
              </a:solidFill>
              <a:latin typeface="Impact" panose="020B0806030902050204" pitchFamily="34" charset="0"/>
            </a:rPr>
            <a:t>PREDSTAVLJANJE JAVNOSTI</a:t>
          </a:r>
        </a:p>
      </dgm:t>
    </dgm:pt>
    <dgm:pt modelId="{3FAB48CA-E2F3-467E-ABA3-9487B909D4AA}" type="parTrans" cxnId="{DCD6E2E3-F837-4BAE-A7F4-F38F63E730D8}">
      <dgm:prSet/>
      <dgm:spPr/>
      <dgm:t>
        <a:bodyPr/>
        <a:lstStyle/>
        <a:p>
          <a:endParaRPr lang="hr-HR"/>
        </a:p>
      </dgm:t>
    </dgm:pt>
    <dgm:pt modelId="{498D6932-C579-4BFE-A92B-8E5DBE9F823D}" type="sibTrans" cxnId="{DCD6E2E3-F837-4BAE-A7F4-F38F63E730D8}">
      <dgm:prSet/>
      <dgm:spPr/>
      <dgm:t>
        <a:bodyPr/>
        <a:lstStyle/>
        <a:p>
          <a:endParaRPr lang="hr-HR"/>
        </a:p>
      </dgm:t>
    </dgm:pt>
    <dgm:pt modelId="{3610D445-EC8C-4427-A5B1-2EDEEC0638C0}">
      <dgm:prSet phldrT="[Tekst]" custT="1"/>
      <dgm:spPr>
        <a:solidFill>
          <a:schemeClr val="accent4">
            <a:lumMod val="50000"/>
          </a:schemeClr>
        </a:solidFill>
      </dgm:spPr>
      <dgm:t>
        <a:bodyPr/>
        <a:lstStyle/>
        <a:p>
          <a:pPr algn="l"/>
          <a:r>
            <a:rPr lang="hr-HR" sz="1800" dirty="0">
              <a:solidFill>
                <a:schemeClr val="bg1"/>
              </a:solidFill>
            </a:rPr>
            <a:t>objavljivanje</a:t>
          </a:r>
        </a:p>
      </dgm:t>
    </dgm:pt>
    <dgm:pt modelId="{56B45EF5-D25D-4D19-BD1F-6CC995E357C6}" type="parTrans" cxnId="{6EBE7C27-76D2-484C-A0A4-CD8EE85D69F7}">
      <dgm:prSet/>
      <dgm:spPr/>
      <dgm:t>
        <a:bodyPr/>
        <a:lstStyle/>
        <a:p>
          <a:endParaRPr lang="hr-HR"/>
        </a:p>
      </dgm:t>
    </dgm:pt>
    <dgm:pt modelId="{E9179F0F-A17D-438E-A778-7B342B4B1733}" type="sibTrans" cxnId="{6EBE7C27-76D2-484C-A0A4-CD8EE85D69F7}">
      <dgm:prSet/>
      <dgm:spPr/>
      <dgm:t>
        <a:bodyPr/>
        <a:lstStyle/>
        <a:p>
          <a:endParaRPr lang="hr-HR"/>
        </a:p>
      </dgm:t>
    </dgm:pt>
    <dgm:pt modelId="{11EC393C-5766-49BD-9C3B-6965FDB64F90}" type="pres">
      <dgm:prSet presAssocID="{5BBA00B6-1EA5-467F-A4C9-6B07414C54F4}" presName="Name0" presStyleCnt="0">
        <dgm:presLayoutVars>
          <dgm:dir/>
          <dgm:resizeHandles val="exact"/>
        </dgm:presLayoutVars>
      </dgm:prSet>
      <dgm:spPr/>
    </dgm:pt>
    <dgm:pt modelId="{CF3C3140-11FB-4097-9FFB-5DA27B8EF5FF}" type="pres">
      <dgm:prSet presAssocID="{BE498D9B-6749-4142-8AD6-6A1847F2B674}" presName="node" presStyleLbl="node1" presStyleIdx="0" presStyleCnt="4" custScaleX="247386">
        <dgm:presLayoutVars>
          <dgm:bulletEnabled val="1"/>
        </dgm:presLayoutVars>
      </dgm:prSet>
      <dgm:spPr/>
    </dgm:pt>
    <dgm:pt modelId="{894F6013-1E84-47E2-807C-356626625BA3}" type="pres">
      <dgm:prSet presAssocID="{D5D0994C-2182-494F-B2E2-73DFD4AD5A75}" presName="sibTrans" presStyleCnt="0"/>
      <dgm:spPr/>
    </dgm:pt>
    <dgm:pt modelId="{5B6D8D98-602F-4058-BABB-2F3AC4FD6F74}" type="pres">
      <dgm:prSet presAssocID="{C7F47B7F-8264-4AD1-A2B3-EB2A1C539E8A}" presName="node" presStyleLbl="node1" presStyleIdx="1" presStyleCnt="4" custScaleX="228744">
        <dgm:presLayoutVars>
          <dgm:bulletEnabled val="1"/>
        </dgm:presLayoutVars>
      </dgm:prSet>
      <dgm:spPr/>
    </dgm:pt>
    <dgm:pt modelId="{A0AAEF81-3DD8-497D-8FD1-BC5B147CCBCB}" type="pres">
      <dgm:prSet presAssocID="{E7D294F9-F2B7-4E2F-B8C1-9605C0C6879C}" presName="sibTrans" presStyleCnt="0"/>
      <dgm:spPr/>
    </dgm:pt>
    <dgm:pt modelId="{66A8BE32-A2C1-4C19-A729-939C851B65C5}" type="pres">
      <dgm:prSet presAssocID="{CA2B76A8-56CF-45C1-A442-C210622DA4A5}" presName="node" presStyleLbl="node1" presStyleIdx="2" presStyleCnt="4" custScaleX="265352">
        <dgm:presLayoutVars>
          <dgm:bulletEnabled val="1"/>
        </dgm:presLayoutVars>
      </dgm:prSet>
      <dgm:spPr/>
    </dgm:pt>
    <dgm:pt modelId="{FCC754F3-86C5-42DE-85F3-AD52E78B6B0B}" type="pres">
      <dgm:prSet presAssocID="{81606BD0-04FC-4ABB-94CB-D1FB54965C7D}" presName="sibTrans" presStyleCnt="0"/>
      <dgm:spPr/>
    </dgm:pt>
    <dgm:pt modelId="{54C4E07C-A173-40CD-8F0D-6F11731DA223}" type="pres">
      <dgm:prSet presAssocID="{D78B876A-4696-4541-9379-3ABD04F6FC65}" presName="node" presStyleLbl="node1" presStyleIdx="3" presStyleCnt="4" custScaleX="221352" custLinFactNeighborX="-35966" custLinFactNeighborY="-5799">
        <dgm:presLayoutVars>
          <dgm:bulletEnabled val="1"/>
        </dgm:presLayoutVars>
      </dgm:prSet>
      <dgm:spPr/>
    </dgm:pt>
  </dgm:ptLst>
  <dgm:cxnLst>
    <dgm:cxn modelId="{72C7B616-161D-4B5C-85F1-2F7C2EA995D4}" srcId="{BE498D9B-6749-4142-8AD6-6A1847F2B674}" destId="{84F8C0C5-A0E5-4EF6-95F8-05BE7F599AF2}" srcOrd="0" destOrd="0" parTransId="{0BB7D73B-9C48-419D-AECA-75BCA100AE9B}" sibTransId="{0534FF00-8730-485E-B59E-17BEB72951D9}"/>
    <dgm:cxn modelId="{A2F74527-BDA8-4E65-8F3D-CD1E22CEF929}" srcId="{5BBA00B6-1EA5-467F-A4C9-6B07414C54F4}" destId="{CA2B76A8-56CF-45C1-A442-C210622DA4A5}" srcOrd="2" destOrd="0" parTransId="{19D07A0B-7B5B-4CDB-9E7A-9120ABB5B04F}" sibTransId="{81606BD0-04FC-4ABB-94CB-D1FB54965C7D}"/>
    <dgm:cxn modelId="{6EBE7C27-76D2-484C-A0A4-CD8EE85D69F7}" srcId="{D78B876A-4696-4541-9379-3ABD04F6FC65}" destId="{3610D445-EC8C-4427-A5B1-2EDEEC0638C0}" srcOrd="0" destOrd="0" parTransId="{56B45EF5-D25D-4D19-BD1F-6CC995E357C6}" sibTransId="{E9179F0F-A17D-438E-A778-7B342B4B1733}"/>
    <dgm:cxn modelId="{4821C02C-BE26-4911-BD5D-20ABCD28583C}" type="presOf" srcId="{D70BA423-852B-48DE-99DA-3975CAD9841D}" destId="{5B6D8D98-602F-4058-BABB-2F3AC4FD6F74}" srcOrd="0" destOrd="1" presId="urn:microsoft.com/office/officeart/2005/8/layout/hList6"/>
    <dgm:cxn modelId="{641B113C-558E-42D0-A47B-2B6E27898A10}" type="presOf" srcId="{51A8AFC8-E9DE-4444-9B8C-48DC81287413}" destId="{66A8BE32-A2C1-4C19-A729-939C851B65C5}" srcOrd="0" destOrd="1" presId="urn:microsoft.com/office/officeart/2005/8/layout/hList6"/>
    <dgm:cxn modelId="{AAD9AE7C-4F2A-4467-A647-1E006EB7B3AA}" type="presOf" srcId="{84F8C0C5-A0E5-4EF6-95F8-05BE7F599AF2}" destId="{CF3C3140-11FB-4097-9FFB-5DA27B8EF5FF}" srcOrd="0" destOrd="1" presId="urn:microsoft.com/office/officeart/2005/8/layout/hList6"/>
    <dgm:cxn modelId="{EA9DAD90-B8FB-4106-9336-D7CF584837E2}" srcId="{CA2B76A8-56CF-45C1-A442-C210622DA4A5}" destId="{51A8AFC8-E9DE-4444-9B8C-48DC81287413}" srcOrd="0" destOrd="0" parTransId="{D77C10D9-EBEB-4DA8-9F36-C9A71CEED8CE}" sibTransId="{E9EDCF6B-B691-4688-AFA6-A723507385C7}"/>
    <dgm:cxn modelId="{DBC48596-8C1D-4D6A-B8E1-79F4FF8490D8}" srcId="{C7F47B7F-8264-4AD1-A2B3-EB2A1C539E8A}" destId="{D70BA423-852B-48DE-99DA-3975CAD9841D}" srcOrd="0" destOrd="0" parTransId="{7911BD4B-1FC9-46B3-8B77-8A3A1D01FC8D}" sibTransId="{DF0914DA-A779-4286-A6D3-FD78894D9279}"/>
    <dgm:cxn modelId="{536D089C-9E07-4DEE-B1B3-C1147B9F04D5}" type="presOf" srcId="{C7F47B7F-8264-4AD1-A2B3-EB2A1C539E8A}" destId="{5B6D8D98-602F-4058-BABB-2F3AC4FD6F74}" srcOrd="0" destOrd="0" presId="urn:microsoft.com/office/officeart/2005/8/layout/hList6"/>
    <dgm:cxn modelId="{A1D7CF9D-0E80-4AD0-9AA5-29787B67E228}" type="presOf" srcId="{D78B876A-4696-4541-9379-3ABD04F6FC65}" destId="{54C4E07C-A173-40CD-8F0D-6F11731DA223}" srcOrd="0" destOrd="0" presId="urn:microsoft.com/office/officeart/2005/8/layout/hList6"/>
    <dgm:cxn modelId="{48E40EB1-2251-435D-9561-3133B6B66BAD}" type="presOf" srcId="{CA2B76A8-56CF-45C1-A442-C210622DA4A5}" destId="{66A8BE32-A2C1-4C19-A729-939C851B65C5}" srcOrd="0" destOrd="0" presId="urn:microsoft.com/office/officeart/2005/8/layout/hList6"/>
    <dgm:cxn modelId="{2D088BB2-DA91-4558-9B20-DDDB764383EF}" type="presOf" srcId="{5BBA00B6-1EA5-467F-A4C9-6B07414C54F4}" destId="{11EC393C-5766-49BD-9C3B-6965FDB64F90}" srcOrd="0" destOrd="0" presId="urn:microsoft.com/office/officeart/2005/8/layout/hList6"/>
    <dgm:cxn modelId="{B3DF92C6-5D59-489A-BBB7-86EE4C103F2D}" type="presOf" srcId="{BE498D9B-6749-4142-8AD6-6A1847F2B674}" destId="{CF3C3140-11FB-4097-9FFB-5DA27B8EF5FF}" srcOrd="0" destOrd="0" presId="urn:microsoft.com/office/officeart/2005/8/layout/hList6"/>
    <dgm:cxn modelId="{6B79EEC6-276C-495C-BA09-109D47D8D706}" type="presOf" srcId="{3610D445-EC8C-4427-A5B1-2EDEEC0638C0}" destId="{54C4E07C-A173-40CD-8F0D-6F11731DA223}" srcOrd="0" destOrd="1" presId="urn:microsoft.com/office/officeart/2005/8/layout/hList6"/>
    <dgm:cxn modelId="{DCD6E2E3-F837-4BAE-A7F4-F38F63E730D8}" srcId="{5BBA00B6-1EA5-467F-A4C9-6B07414C54F4}" destId="{D78B876A-4696-4541-9379-3ABD04F6FC65}" srcOrd="3" destOrd="0" parTransId="{3FAB48CA-E2F3-467E-ABA3-9487B909D4AA}" sibTransId="{498D6932-C579-4BFE-A92B-8E5DBE9F823D}"/>
    <dgm:cxn modelId="{0A1EFCE8-77F2-4F31-A6ED-93AE5D2D189F}" srcId="{5BBA00B6-1EA5-467F-A4C9-6B07414C54F4}" destId="{C7F47B7F-8264-4AD1-A2B3-EB2A1C539E8A}" srcOrd="1" destOrd="0" parTransId="{B4466638-39E4-495A-B258-66B30513F751}" sibTransId="{E7D294F9-F2B7-4E2F-B8C1-9605C0C6879C}"/>
    <dgm:cxn modelId="{C2D17AEB-E0B6-4F44-9134-4D5511C1BCD5}" srcId="{5BBA00B6-1EA5-467F-A4C9-6B07414C54F4}" destId="{BE498D9B-6749-4142-8AD6-6A1847F2B674}" srcOrd="0" destOrd="0" parTransId="{3CDDF70F-0706-4B60-85F0-8F3E48C66A07}" sibTransId="{D5D0994C-2182-494F-B2E2-73DFD4AD5A75}"/>
    <dgm:cxn modelId="{B73DE8C0-DEAF-4C98-AC10-D15E192D9369}" type="presParOf" srcId="{11EC393C-5766-49BD-9C3B-6965FDB64F90}" destId="{CF3C3140-11FB-4097-9FFB-5DA27B8EF5FF}" srcOrd="0" destOrd="0" presId="urn:microsoft.com/office/officeart/2005/8/layout/hList6"/>
    <dgm:cxn modelId="{445838A2-50B4-4D69-884D-AA22D1EF9AFA}" type="presParOf" srcId="{11EC393C-5766-49BD-9C3B-6965FDB64F90}" destId="{894F6013-1E84-47E2-807C-356626625BA3}" srcOrd="1" destOrd="0" presId="urn:microsoft.com/office/officeart/2005/8/layout/hList6"/>
    <dgm:cxn modelId="{090C5145-70A8-4598-BEA1-E8D9AB6582F2}" type="presParOf" srcId="{11EC393C-5766-49BD-9C3B-6965FDB64F90}" destId="{5B6D8D98-602F-4058-BABB-2F3AC4FD6F74}" srcOrd="2" destOrd="0" presId="urn:microsoft.com/office/officeart/2005/8/layout/hList6"/>
    <dgm:cxn modelId="{8610EEC4-C19E-4B95-B47A-5B395B2DB590}" type="presParOf" srcId="{11EC393C-5766-49BD-9C3B-6965FDB64F90}" destId="{A0AAEF81-3DD8-497D-8FD1-BC5B147CCBCB}" srcOrd="3" destOrd="0" presId="urn:microsoft.com/office/officeart/2005/8/layout/hList6"/>
    <dgm:cxn modelId="{FB687E5C-31DF-448E-8325-0766A1648A44}" type="presParOf" srcId="{11EC393C-5766-49BD-9C3B-6965FDB64F90}" destId="{66A8BE32-A2C1-4C19-A729-939C851B65C5}" srcOrd="4" destOrd="0" presId="urn:microsoft.com/office/officeart/2005/8/layout/hList6"/>
    <dgm:cxn modelId="{145FE142-85A2-49B1-92EF-B52A40C3D60A}" type="presParOf" srcId="{11EC393C-5766-49BD-9C3B-6965FDB64F90}" destId="{FCC754F3-86C5-42DE-85F3-AD52E78B6B0B}" srcOrd="5" destOrd="0" presId="urn:microsoft.com/office/officeart/2005/8/layout/hList6"/>
    <dgm:cxn modelId="{C6CC5854-34F4-4C84-8540-177271093DB9}" type="presParOf" srcId="{11EC393C-5766-49BD-9C3B-6965FDB64F90}" destId="{54C4E07C-A173-40CD-8F0D-6F11731DA223}" srcOrd="6" destOrd="0" presId="urn:microsoft.com/office/officeart/2005/8/layout/hList6"/>
  </dgm:cxnLst>
  <dgm:bg>
    <a:solidFill>
      <a:schemeClr val="bg1"/>
    </a:solidFill>
  </dgm:bg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52D83C-2A04-419C-A711-28098BD97171}">
      <dsp:nvSpPr>
        <dsp:cNvPr id="0" name=""/>
        <dsp:cNvSpPr/>
      </dsp:nvSpPr>
      <dsp:spPr>
        <a:xfrm>
          <a:off x="609598" y="1177"/>
          <a:ext cx="1536996" cy="1433835"/>
        </a:xfrm>
        <a:prstGeom prst="ellipse">
          <a:avLst/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kern="1200" dirty="0">
              <a:solidFill>
                <a:schemeClr val="bg1"/>
              </a:solidFill>
              <a:latin typeface="Impact" panose="020B0806030902050204" pitchFamily="34" charset="0"/>
            </a:rPr>
            <a:t>prezentska</a:t>
          </a:r>
          <a:r>
            <a:rPr lang="hr-HR" sz="1800" kern="1200" dirty="0">
              <a:solidFill>
                <a:schemeClr val="bg1"/>
              </a:solidFill>
            </a:rPr>
            <a:t> </a:t>
          </a:r>
          <a:r>
            <a:rPr lang="hr-HR" sz="1800" kern="1200" dirty="0">
              <a:solidFill>
                <a:schemeClr val="bg1"/>
              </a:solidFill>
              <a:latin typeface="Impact" panose="020B0806030902050204" pitchFamily="34" charset="0"/>
            </a:rPr>
            <a:t>osnova</a:t>
          </a:r>
        </a:p>
      </dsp:txBody>
      <dsp:txXfrm>
        <a:off x="834686" y="211157"/>
        <a:ext cx="1086820" cy="1013875"/>
      </dsp:txXfrm>
    </dsp:sp>
    <dsp:sp modelId="{19DAAB41-5656-45A4-8AD8-ED4F3C9598BE}">
      <dsp:nvSpPr>
        <dsp:cNvPr id="0" name=""/>
        <dsp:cNvSpPr/>
      </dsp:nvSpPr>
      <dsp:spPr>
        <a:xfrm>
          <a:off x="1094070" y="1514540"/>
          <a:ext cx="568053" cy="568053"/>
        </a:xfrm>
        <a:prstGeom prst="mathPlus">
          <a:avLst/>
        </a:prstGeom>
        <a:solidFill>
          <a:schemeClr val="accent2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900" kern="1200"/>
        </a:p>
      </dsp:txBody>
      <dsp:txXfrm>
        <a:off x="1169365" y="1731763"/>
        <a:ext cx="417463" cy="133607"/>
      </dsp:txXfrm>
    </dsp:sp>
    <dsp:sp modelId="{089479E7-EB42-4B1B-AAD6-DA5415CF3F74}">
      <dsp:nvSpPr>
        <dsp:cNvPr id="0" name=""/>
        <dsp:cNvSpPr/>
      </dsp:nvSpPr>
      <dsp:spPr>
        <a:xfrm>
          <a:off x="628354" y="2163298"/>
          <a:ext cx="1452943" cy="1544655"/>
        </a:xfrm>
        <a:prstGeom prst="ellipse">
          <a:avLst/>
        </a:prstGeom>
        <a:solidFill>
          <a:schemeClr val="accent2">
            <a:shade val="80000"/>
            <a:hueOff val="-240708"/>
            <a:satOff val="5083"/>
            <a:lumOff val="13541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1800" kern="1200" dirty="0">
            <a:solidFill>
              <a:schemeClr val="bg1"/>
            </a:solidFill>
            <a:latin typeface="Impact" panose="020B0806030902050204" pitchFamily="34" charset="0"/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kern="1200" dirty="0">
              <a:solidFill>
                <a:schemeClr val="bg1"/>
              </a:solidFill>
              <a:latin typeface="Impact" panose="020B0806030902050204" pitchFamily="34" charset="0"/>
            </a:rPr>
            <a:t>nastavci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kern="1200" dirty="0">
              <a:solidFill>
                <a:schemeClr val="tx1">
                  <a:lumMod val="65000"/>
                  <a:lumOff val="35000"/>
                </a:schemeClr>
              </a:solidFill>
              <a:latin typeface="Impact" panose="020B0806030902050204" pitchFamily="34" charset="0"/>
            </a:rPr>
            <a:t>-am, -em,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kern="1200" dirty="0">
              <a:solidFill>
                <a:schemeClr val="tx1">
                  <a:lumMod val="65000"/>
                  <a:lumOff val="35000"/>
                </a:schemeClr>
              </a:solidFill>
              <a:latin typeface="Impact" panose="020B0806030902050204" pitchFamily="34" charset="0"/>
            </a:rPr>
            <a:t>-im, -</a:t>
          </a:r>
          <a:r>
            <a:rPr lang="hr-HR" sz="1800" kern="1200" dirty="0" err="1">
              <a:solidFill>
                <a:schemeClr val="tx1">
                  <a:lumMod val="65000"/>
                  <a:lumOff val="35000"/>
                </a:schemeClr>
              </a:solidFill>
              <a:latin typeface="Impact" panose="020B0806030902050204" pitchFamily="34" charset="0"/>
            </a:rPr>
            <a:t>jem</a:t>
          </a:r>
          <a:endParaRPr lang="hr-HR" sz="1800" kern="1200" dirty="0">
            <a:solidFill>
              <a:schemeClr val="tx1">
                <a:lumMod val="65000"/>
                <a:lumOff val="35000"/>
              </a:schemeClr>
            </a:solidFill>
            <a:latin typeface="Impact" panose="020B0806030902050204" pitchFamily="34" charset="0"/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1800" kern="1200" dirty="0">
            <a:solidFill>
              <a:schemeClr val="bg1"/>
            </a:solidFill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1000" kern="1200" dirty="0">
            <a:solidFill>
              <a:schemeClr val="bg1"/>
            </a:solidFill>
          </a:endParaRPr>
        </a:p>
      </dsp:txBody>
      <dsp:txXfrm>
        <a:off x="841133" y="2389507"/>
        <a:ext cx="1027385" cy="1092237"/>
      </dsp:txXfrm>
    </dsp:sp>
    <dsp:sp modelId="{B1FD81B0-7532-49C2-B3A7-588981064019}">
      <dsp:nvSpPr>
        <dsp:cNvPr id="0" name=""/>
        <dsp:cNvSpPr/>
      </dsp:nvSpPr>
      <dsp:spPr>
        <a:xfrm rot="21570161">
          <a:off x="2291826" y="1663129"/>
          <a:ext cx="307914" cy="364337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shade val="90000"/>
            <a:hueOff val="-481452"/>
            <a:satOff val="2416"/>
            <a:lumOff val="24259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1400" kern="1200"/>
        </a:p>
      </dsp:txBody>
      <dsp:txXfrm>
        <a:off x="2291828" y="1736397"/>
        <a:ext cx="215540" cy="218603"/>
      </dsp:txXfrm>
    </dsp:sp>
    <dsp:sp modelId="{A8D5E9E9-AC09-424C-BE90-9C556048544A}">
      <dsp:nvSpPr>
        <dsp:cNvPr id="0" name=""/>
        <dsp:cNvSpPr/>
      </dsp:nvSpPr>
      <dsp:spPr>
        <a:xfrm>
          <a:off x="2727484" y="661936"/>
          <a:ext cx="2573027" cy="2339499"/>
        </a:xfrm>
        <a:prstGeom prst="ellipse">
          <a:avLst/>
        </a:prstGeom>
        <a:solidFill>
          <a:schemeClr val="accent2">
            <a:shade val="80000"/>
            <a:hueOff val="-481415"/>
            <a:satOff val="10166"/>
            <a:lumOff val="27081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kern="1200" dirty="0">
              <a:solidFill>
                <a:schemeClr val="tx1">
                  <a:lumMod val="75000"/>
                  <a:lumOff val="25000"/>
                </a:schemeClr>
              </a:solidFill>
              <a:latin typeface="Impact" panose="020B0806030902050204" pitchFamily="34" charset="0"/>
            </a:rPr>
            <a:t>prezent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kern="1200" dirty="0">
              <a:solidFill>
                <a:schemeClr val="bg1">
                  <a:lumMod val="50000"/>
                </a:schemeClr>
              </a:solidFill>
            </a:rPr>
            <a:t>sadašnje</a:t>
          </a:r>
          <a:r>
            <a:rPr lang="hr-HR" sz="2000" kern="1200" dirty="0"/>
            <a:t> </a:t>
          </a:r>
          <a:r>
            <a:rPr lang="hr-HR" sz="2000" kern="1200" dirty="0">
              <a:solidFill>
                <a:schemeClr val="bg1">
                  <a:lumMod val="50000"/>
                </a:schemeClr>
              </a:solidFill>
            </a:rPr>
            <a:t>vrijeme</a:t>
          </a:r>
          <a:r>
            <a:rPr lang="hr-HR" sz="2000" kern="1200" dirty="0"/>
            <a:t> </a:t>
          </a:r>
          <a:r>
            <a:rPr lang="hr-HR" sz="2000" kern="1200" dirty="0">
              <a:solidFill>
                <a:schemeClr val="bg1">
                  <a:lumMod val="50000"/>
                </a:schemeClr>
              </a:solidFill>
            </a:rPr>
            <a:t>radnje</a:t>
          </a:r>
        </a:p>
      </dsp:txBody>
      <dsp:txXfrm>
        <a:off x="3104295" y="1004548"/>
        <a:ext cx="1819405" cy="165427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15D523-2703-4321-9FBC-E6A6F8287968}">
      <dsp:nvSpPr>
        <dsp:cNvPr id="0" name=""/>
        <dsp:cNvSpPr/>
      </dsp:nvSpPr>
      <dsp:spPr>
        <a:xfrm>
          <a:off x="217936" y="0"/>
          <a:ext cx="2055590" cy="1871300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b="0" kern="1200" dirty="0">
              <a:latin typeface="Impact" panose="020B0806030902050204" pitchFamily="34" charset="0"/>
            </a:rPr>
            <a:t>prezent pomoćnog glagola biti </a:t>
          </a:r>
        </a:p>
      </dsp:txBody>
      <dsp:txXfrm>
        <a:off x="518970" y="274046"/>
        <a:ext cx="1453522" cy="1323208"/>
      </dsp:txXfrm>
    </dsp:sp>
    <dsp:sp modelId="{D4DADEDE-74D4-4FAF-B9DB-2EFC856267B2}">
      <dsp:nvSpPr>
        <dsp:cNvPr id="0" name=""/>
        <dsp:cNvSpPr/>
      </dsp:nvSpPr>
      <dsp:spPr>
        <a:xfrm>
          <a:off x="2195008" y="790821"/>
          <a:ext cx="715258" cy="715258"/>
        </a:xfrm>
        <a:prstGeom prst="mathPlus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1200" kern="1200"/>
        </a:p>
      </dsp:txBody>
      <dsp:txXfrm>
        <a:off x="2289815" y="1064336"/>
        <a:ext cx="525644" cy="168228"/>
      </dsp:txXfrm>
    </dsp:sp>
    <dsp:sp modelId="{F8805A74-D612-449D-AEEB-E2BEF35EFD3E}">
      <dsp:nvSpPr>
        <dsp:cNvPr id="0" name=""/>
        <dsp:cNvSpPr/>
      </dsp:nvSpPr>
      <dsp:spPr>
        <a:xfrm>
          <a:off x="2897666" y="47308"/>
          <a:ext cx="2114919" cy="1976517"/>
        </a:xfrm>
        <a:prstGeom prst="ellipse">
          <a:avLst/>
        </a:prstGeom>
        <a:gradFill rotWithShape="0">
          <a:gsLst>
            <a:gs pos="0">
              <a:schemeClr val="accent2">
                <a:hueOff val="-727682"/>
                <a:satOff val="-41964"/>
                <a:lumOff val="431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727682"/>
                <a:satOff val="-41964"/>
                <a:lumOff val="431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727682"/>
                <a:satOff val="-41964"/>
                <a:lumOff val="431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1800" kern="1200" dirty="0">
            <a:latin typeface="Impact" panose="020B0806030902050204" pitchFamily="34" charset="0"/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1800" kern="1200" dirty="0">
            <a:latin typeface="Impact" panose="020B0806030902050204" pitchFamily="34" charset="0"/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kern="1200" dirty="0">
              <a:latin typeface="Impact" panose="020B0806030902050204" pitchFamily="34" charset="0"/>
            </a:rPr>
            <a:t>glagolski pridjev radni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1800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1000" kern="1200" dirty="0"/>
        </a:p>
      </dsp:txBody>
      <dsp:txXfrm>
        <a:off x="3207389" y="336762"/>
        <a:ext cx="1495473" cy="1397609"/>
      </dsp:txXfrm>
    </dsp:sp>
    <dsp:sp modelId="{C875DAD3-069C-43CB-BE07-E7D6DB500564}">
      <dsp:nvSpPr>
        <dsp:cNvPr id="0" name=""/>
        <dsp:cNvSpPr/>
      </dsp:nvSpPr>
      <dsp:spPr>
        <a:xfrm>
          <a:off x="5012583" y="750259"/>
          <a:ext cx="715258" cy="715258"/>
        </a:xfrm>
        <a:prstGeom prst="mathEqual">
          <a:avLst/>
        </a:prstGeom>
        <a:gradFill rotWithShape="0">
          <a:gsLst>
            <a:gs pos="0">
              <a:schemeClr val="accent2">
                <a:hueOff val="-1455363"/>
                <a:satOff val="-83928"/>
                <a:lumOff val="862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455363"/>
                <a:satOff val="-83928"/>
                <a:lumOff val="862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455363"/>
                <a:satOff val="-83928"/>
                <a:lumOff val="862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3000" kern="1200"/>
        </a:p>
      </dsp:txBody>
      <dsp:txXfrm>
        <a:off x="5107390" y="897602"/>
        <a:ext cx="525644" cy="420572"/>
      </dsp:txXfrm>
    </dsp:sp>
    <dsp:sp modelId="{377AE309-004F-4BF7-A830-9BD099D04B00}">
      <dsp:nvSpPr>
        <dsp:cNvPr id="0" name=""/>
        <dsp:cNvSpPr/>
      </dsp:nvSpPr>
      <dsp:spPr>
        <a:xfrm>
          <a:off x="5750174" y="0"/>
          <a:ext cx="3231043" cy="2555839"/>
        </a:xfrm>
        <a:prstGeom prst="ellipse">
          <a:avLst/>
        </a:prstGeom>
        <a:gradFill rotWithShape="0">
          <a:gsLst>
            <a:gs pos="0">
              <a:schemeClr val="accent2">
                <a:hueOff val="-1455363"/>
                <a:satOff val="-83928"/>
                <a:lumOff val="862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455363"/>
                <a:satOff val="-83928"/>
                <a:lumOff val="862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455363"/>
                <a:satOff val="-83928"/>
                <a:lumOff val="862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kern="1200" dirty="0">
              <a:latin typeface="Impact" panose="020B0806030902050204" pitchFamily="34" charset="0"/>
            </a:rPr>
            <a:t>perfekt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kern="1200" dirty="0"/>
            <a:t>prošlo vrijeme radnje</a:t>
          </a:r>
        </a:p>
      </dsp:txBody>
      <dsp:txXfrm>
        <a:off x="6223349" y="374294"/>
        <a:ext cx="2284693" cy="180725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776D29-1428-4F2A-8E3C-9BCB31E34E1C}">
      <dsp:nvSpPr>
        <dsp:cNvPr id="0" name=""/>
        <dsp:cNvSpPr/>
      </dsp:nvSpPr>
      <dsp:spPr>
        <a:xfrm>
          <a:off x="5104431" y="3409291"/>
          <a:ext cx="2546407" cy="1649495"/>
        </a:xfrm>
        <a:prstGeom prst="roundRect">
          <a:avLst>
            <a:gd name="adj" fmla="val 10000"/>
          </a:avLst>
        </a:prstGeom>
        <a:noFill/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accent4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171450" lvl="1" indent="-171450" algn="ct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1800" b="1" kern="1200" dirty="0"/>
            <a:t>A</a:t>
          </a:r>
          <a:r>
            <a:rPr lang="hr-HR" sz="1800" kern="1200" dirty="0"/>
            <a:t> je </a:t>
          </a:r>
          <a:r>
            <a:rPr lang="hr-HR" sz="1800" kern="1200" dirty="0">
              <a:solidFill>
                <a:srgbClr val="FF6600"/>
              </a:solidFill>
              <a:latin typeface="Impact" panose="020B0806030902050204" pitchFamily="34" charset="0"/>
            </a:rPr>
            <a:t>predmet radnje.</a:t>
          </a:r>
        </a:p>
      </dsp:txBody>
      <dsp:txXfrm>
        <a:off x="5904587" y="3857899"/>
        <a:ext cx="1710017" cy="1164653"/>
      </dsp:txXfrm>
    </dsp:sp>
    <dsp:sp modelId="{6586C03E-F918-4325-A7A0-ACDEE05EF526}">
      <dsp:nvSpPr>
        <dsp:cNvPr id="0" name=""/>
        <dsp:cNvSpPr/>
      </dsp:nvSpPr>
      <dsp:spPr>
        <a:xfrm>
          <a:off x="235854" y="3189620"/>
          <a:ext cx="2546407" cy="1390606"/>
        </a:xfrm>
        <a:prstGeom prst="roundRect">
          <a:avLst>
            <a:gd name="adj" fmla="val 10000"/>
          </a:avLst>
        </a:prstGeom>
        <a:noFill/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accent3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hr-HR" sz="1800" kern="1200" dirty="0"/>
        </a:p>
        <a:p>
          <a:pPr marL="171450" lvl="1" indent="-171450" algn="ct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1800" b="1" kern="1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N</a:t>
          </a:r>
          <a:r>
            <a:rPr lang="hr-HR" sz="1800" kern="1200" dirty="0"/>
            <a:t> je </a:t>
          </a:r>
          <a:r>
            <a:rPr lang="hr-HR" sz="1800" kern="1200" dirty="0">
              <a:solidFill>
                <a:schemeClr val="accent6">
                  <a:lumMod val="75000"/>
                </a:schemeClr>
              </a:solidFill>
              <a:latin typeface="Impact" panose="020B0806030902050204" pitchFamily="34" charset="0"/>
            </a:rPr>
            <a:t>vršitelj radnje.</a:t>
          </a:r>
        </a:p>
      </dsp:txBody>
      <dsp:txXfrm>
        <a:off x="266401" y="3567819"/>
        <a:ext cx="1721391" cy="981861"/>
      </dsp:txXfrm>
    </dsp:sp>
    <dsp:sp modelId="{359CF1EA-40AE-4083-B1FF-BA72A830E0D8}">
      <dsp:nvSpPr>
        <dsp:cNvPr id="0" name=""/>
        <dsp:cNvSpPr/>
      </dsp:nvSpPr>
      <dsp:spPr>
        <a:xfrm>
          <a:off x="3988913" y="0"/>
          <a:ext cx="4489648" cy="1649495"/>
        </a:xfrm>
        <a:prstGeom prst="roundRect">
          <a:avLst>
            <a:gd name="adj" fmla="val 10000"/>
          </a:avLst>
        </a:prstGeom>
        <a:noFill/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accent3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1800" b="1" kern="1200" dirty="0"/>
            <a:t>A</a:t>
          </a:r>
          <a:r>
            <a:rPr lang="hr-HR" sz="1800" kern="1200" dirty="0"/>
            <a:t> </a:t>
          </a:r>
          <a:r>
            <a:rPr lang="hr-HR" sz="1800" kern="1200" dirty="0">
              <a:solidFill>
                <a:srgbClr val="FF6600"/>
              </a:solidFill>
              <a:latin typeface="Impact" panose="020B0806030902050204" pitchFamily="34" charset="0"/>
            </a:rPr>
            <a:t>može stajati </a:t>
          </a:r>
          <a:r>
            <a:rPr lang="hr-HR" sz="1800" kern="1200" dirty="0"/>
            <a:t>uz prijedloge.</a:t>
          </a:r>
          <a:br>
            <a:rPr lang="hr-HR" sz="1800" kern="1200" dirty="0"/>
          </a:br>
          <a:r>
            <a:rPr lang="hr-HR" sz="1800" i="1" kern="1200" dirty="0"/>
            <a:t>Uz </a:t>
          </a:r>
          <a:r>
            <a:rPr lang="hr-HR" sz="1800" i="1" kern="1200" dirty="0">
              <a:solidFill>
                <a:srgbClr val="FF6600"/>
              </a:solidFill>
            </a:rPr>
            <a:t>dječaka</a:t>
          </a:r>
          <a:r>
            <a:rPr lang="hr-HR" sz="1800" i="1" kern="1200" dirty="0"/>
            <a:t> je stajao učitelj.</a:t>
          </a:r>
          <a:br>
            <a:rPr lang="hr-HR" sz="1800" i="1" kern="1200" dirty="0"/>
          </a:br>
          <a:r>
            <a:rPr lang="hr-HR" sz="1800" i="0" kern="1200" dirty="0"/>
            <a:t> (</a:t>
          </a:r>
          <a:r>
            <a:rPr lang="hr-HR" sz="1800" i="0" u="none" kern="1200" dirty="0">
              <a:solidFill>
                <a:schemeClr val="accent2">
                  <a:lumMod val="75000"/>
                </a:schemeClr>
              </a:solidFill>
              <a:latin typeface="Impact" panose="020B0806030902050204" pitchFamily="34" charset="0"/>
            </a:rPr>
            <a:t>Uz</a:t>
          </a:r>
          <a:r>
            <a:rPr lang="hr-HR" sz="1800" i="1" kern="1200" dirty="0"/>
            <a:t> </a:t>
          </a:r>
          <a:r>
            <a:rPr lang="hr-HR" sz="1800" i="1" kern="1200" dirty="0">
              <a:solidFill>
                <a:srgbClr val="FF6600"/>
              </a:solidFill>
            </a:rPr>
            <a:t>koga</a:t>
          </a:r>
          <a:r>
            <a:rPr lang="hr-HR" sz="1800" i="1" kern="1200" dirty="0"/>
            <a:t> je stajao učitelj? </a:t>
          </a:r>
          <a:br>
            <a:rPr lang="hr-HR" sz="1800" i="1" kern="1200" dirty="0"/>
          </a:br>
          <a:r>
            <a:rPr lang="hr-HR" sz="1800" i="1" kern="1200" dirty="0"/>
            <a:t>Uz dječaka.=</a:t>
          </a:r>
          <a:r>
            <a:rPr lang="hr-HR" sz="1800" i="1" kern="1200" dirty="0">
              <a:solidFill>
                <a:srgbClr val="FF6600"/>
              </a:solidFill>
            </a:rPr>
            <a:t>A</a:t>
          </a:r>
          <a:r>
            <a:rPr lang="hr-HR" sz="1800" i="1" kern="1200" dirty="0"/>
            <a:t>, </a:t>
          </a:r>
          <a:r>
            <a:rPr lang="hr-HR" sz="1800" i="1" kern="1200" dirty="0">
              <a:solidFill>
                <a:srgbClr val="FF6600"/>
              </a:solidFill>
            </a:rPr>
            <a:t>uz</a:t>
          </a:r>
          <a:r>
            <a:rPr lang="hr-HR" sz="1800" i="1" kern="1200" dirty="0"/>
            <a:t> =prijedlog)</a:t>
          </a:r>
          <a:br>
            <a:rPr lang="hr-HR" sz="1800" kern="1200" dirty="0"/>
          </a:br>
          <a:endParaRPr lang="hr-HR" sz="1800" kern="1200" dirty="0"/>
        </a:p>
      </dsp:txBody>
      <dsp:txXfrm>
        <a:off x="5372042" y="36234"/>
        <a:ext cx="3070285" cy="1164653"/>
      </dsp:txXfrm>
    </dsp:sp>
    <dsp:sp modelId="{E35D9F73-012B-47AF-B114-C19D85D9BFD5}">
      <dsp:nvSpPr>
        <dsp:cNvPr id="0" name=""/>
        <dsp:cNvSpPr/>
      </dsp:nvSpPr>
      <dsp:spPr>
        <a:xfrm>
          <a:off x="-165535" y="0"/>
          <a:ext cx="5366605" cy="1649495"/>
        </a:xfrm>
        <a:prstGeom prst="roundRect">
          <a:avLst>
            <a:gd name="adj" fmla="val 10000"/>
          </a:avLst>
        </a:prstGeom>
        <a:noFill/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accen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1800" b="1" kern="1200" dirty="0"/>
            <a:t>N</a:t>
          </a:r>
          <a:r>
            <a:rPr lang="nl-NL" sz="1800" kern="1200" dirty="0"/>
            <a:t> </a:t>
          </a:r>
          <a:r>
            <a:rPr lang="nl-NL" sz="1800" kern="1200" dirty="0">
              <a:solidFill>
                <a:schemeClr val="accent6">
                  <a:lumMod val="75000"/>
                </a:schemeClr>
              </a:solidFill>
              <a:latin typeface="Impact" panose="020B0806030902050204" pitchFamily="34" charset="0"/>
            </a:rPr>
            <a:t>ne stoji </a:t>
          </a:r>
          <a:r>
            <a:rPr lang="nl-NL" sz="1800" kern="1200" dirty="0"/>
            <a:t>uz prijedloge.</a:t>
          </a:r>
          <a:r>
            <a:rPr lang="hr-HR" sz="1800" kern="1200" dirty="0"/>
            <a:t> </a:t>
          </a:r>
          <a:br>
            <a:rPr lang="hr-HR" sz="1800" kern="1200" dirty="0"/>
          </a:br>
          <a:r>
            <a:rPr lang="hr-HR" sz="1800" i="1" kern="1200" dirty="0">
              <a:solidFill>
                <a:schemeClr val="accent6">
                  <a:lumMod val="75000"/>
                </a:schemeClr>
              </a:solidFill>
            </a:rPr>
            <a:t>Dječak</a:t>
          </a:r>
          <a:r>
            <a:rPr lang="hr-HR" sz="1800" i="1" kern="1200" dirty="0"/>
            <a:t> je ustao.</a:t>
          </a:r>
          <a:br>
            <a:rPr lang="hr-HR" sz="1800" i="1" kern="1200" dirty="0"/>
          </a:br>
          <a:r>
            <a:rPr lang="pl-PL" sz="1800" i="1" kern="1200" dirty="0"/>
            <a:t>(</a:t>
          </a:r>
          <a:r>
            <a:rPr lang="pl-PL" sz="1800" i="1" kern="1200" dirty="0">
              <a:solidFill>
                <a:schemeClr val="accent6">
                  <a:lumMod val="75000"/>
                </a:schemeClr>
              </a:solidFill>
            </a:rPr>
            <a:t>Tko</a:t>
          </a:r>
          <a:r>
            <a:rPr lang="pl-PL" sz="1800" i="1" kern="1200" dirty="0"/>
            <a:t> je ustao? Dječak.=</a:t>
          </a:r>
          <a:r>
            <a:rPr lang="pl-PL" sz="1800" i="1" kern="1200" dirty="0">
              <a:solidFill>
                <a:schemeClr val="accent6">
                  <a:lumMod val="75000"/>
                </a:schemeClr>
              </a:solidFill>
            </a:rPr>
            <a:t>N</a:t>
          </a:r>
          <a:r>
            <a:rPr lang="pl-PL" sz="1800" i="1" kern="1200" dirty="0"/>
            <a:t>)</a:t>
          </a:r>
          <a:r>
            <a:rPr lang="nl-NL" sz="1800" kern="1200" dirty="0"/>
            <a:t>	</a:t>
          </a:r>
          <a:endParaRPr lang="hr-HR" sz="1800" kern="1200" dirty="0"/>
        </a:p>
      </dsp:txBody>
      <dsp:txXfrm>
        <a:off x="-129301" y="36234"/>
        <a:ext cx="3684156" cy="1164653"/>
      </dsp:txXfrm>
    </dsp:sp>
    <dsp:sp modelId="{BDEB2CA0-C531-4F81-BAA4-D6F1232ED377}">
      <dsp:nvSpPr>
        <dsp:cNvPr id="0" name=""/>
        <dsp:cNvSpPr/>
      </dsp:nvSpPr>
      <dsp:spPr>
        <a:xfrm>
          <a:off x="1685719" y="317832"/>
          <a:ext cx="2231972" cy="2231972"/>
        </a:xfrm>
        <a:prstGeom prst="pieWedge">
          <a:avLst/>
        </a:prstGeom>
        <a:solidFill>
          <a:schemeClr val="accent6">
            <a:lumMod val="60000"/>
            <a:lumOff val="4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kern="1200" dirty="0"/>
            <a:t>Padežno pitanje: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kern="1200" dirty="0">
              <a:solidFill>
                <a:schemeClr val="accent6">
                  <a:lumMod val="50000"/>
                </a:schemeClr>
              </a:solidFill>
              <a:latin typeface="Impact" panose="020B0806030902050204" pitchFamily="34" charset="0"/>
            </a:rPr>
            <a:t>TKO? ŠTO?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kern="1200" dirty="0">
              <a:solidFill>
                <a:schemeClr val="accent6">
                  <a:lumMod val="50000"/>
                </a:schemeClr>
              </a:solidFill>
              <a:latin typeface="Impact" panose="020B0806030902050204" pitchFamily="34" charset="0"/>
            </a:rPr>
            <a:t>(postoji)</a:t>
          </a:r>
        </a:p>
      </dsp:txBody>
      <dsp:txXfrm>
        <a:off x="2339448" y="971561"/>
        <a:ext cx="1578243" cy="1578243"/>
      </dsp:txXfrm>
    </dsp:sp>
    <dsp:sp modelId="{F99983C2-6CF0-4E83-90C4-B316C32E76C4}">
      <dsp:nvSpPr>
        <dsp:cNvPr id="0" name=""/>
        <dsp:cNvSpPr/>
      </dsp:nvSpPr>
      <dsp:spPr>
        <a:xfrm rot="5400000">
          <a:off x="3975186" y="317832"/>
          <a:ext cx="2231972" cy="2231972"/>
        </a:xfrm>
        <a:prstGeom prst="pieWedge">
          <a:avLst/>
        </a:prstGeom>
        <a:solidFill>
          <a:schemeClr val="accent2">
            <a:lumMod val="60000"/>
            <a:lumOff val="4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kern="1200" dirty="0"/>
            <a:t>Padežno pitanje: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kern="1200" dirty="0">
              <a:solidFill>
                <a:schemeClr val="accent2">
                  <a:lumMod val="50000"/>
                </a:schemeClr>
              </a:solidFill>
              <a:latin typeface="Impact" panose="020B0806030902050204" pitchFamily="34" charset="0"/>
            </a:rPr>
            <a:t>KOGA? ŠTO?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kern="1200" dirty="0">
              <a:solidFill>
                <a:schemeClr val="accent2">
                  <a:lumMod val="50000"/>
                </a:schemeClr>
              </a:solidFill>
              <a:latin typeface="Impact" panose="020B0806030902050204" pitchFamily="34" charset="0"/>
            </a:rPr>
            <a:t>(vidim)</a:t>
          </a:r>
        </a:p>
      </dsp:txBody>
      <dsp:txXfrm rot="-5400000">
        <a:off x="3975186" y="971561"/>
        <a:ext cx="1578243" cy="1578243"/>
      </dsp:txXfrm>
    </dsp:sp>
    <dsp:sp modelId="{E6413830-B80B-4541-B0A2-3E6C4B9B224D}">
      <dsp:nvSpPr>
        <dsp:cNvPr id="0" name=""/>
        <dsp:cNvSpPr/>
      </dsp:nvSpPr>
      <dsp:spPr>
        <a:xfrm rot="10800000">
          <a:off x="3988712" y="2628882"/>
          <a:ext cx="2231972" cy="2231972"/>
        </a:xfrm>
        <a:prstGeom prst="pieWedge">
          <a:avLst/>
        </a:prstGeom>
        <a:solidFill>
          <a:schemeClr val="accent2">
            <a:lumMod val="7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kern="1200" dirty="0"/>
            <a:t>Pronašli su </a:t>
          </a:r>
          <a:r>
            <a:rPr lang="hr-HR" sz="1800" kern="1200" dirty="0">
              <a:solidFill>
                <a:schemeClr val="accent4">
                  <a:lumMod val="40000"/>
                  <a:lumOff val="60000"/>
                </a:schemeClr>
              </a:solidFill>
              <a:latin typeface="Impact" panose="020B0806030902050204" pitchFamily="34" charset="0"/>
            </a:rPr>
            <a:t>selo</a:t>
          </a:r>
          <a:r>
            <a:rPr lang="hr-HR" sz="1800" kern="1200" dirty="0"/>
            <a:t> na karti.</a:t>
          </a:r>
        </a:p>
      </dsp:txBody>
      <dsp:txXfrm rot="10800000">
        <a:off x="3988712" y="2628882"/>
        <a:ext cx="1578243" cy="1578243"/>
      </dsp:txXfrm>
    </dsp:sp>
    <dsp:sp modelId="{B633A5F6-A74C-4BBA-A656-B816A1CD0DD0}">
      <dsp:nvSpPr>
        <dsp:cNvPr id="0" name=""/>
        <dsp:cNvSpPr/>
      </dsp:nvSpPr>
      <dsp:spPr>
        <a:xfrm rot="16200000">
          <a:off x="1691790" y="2643747"/>
          <a:ext cx="2231972" cy="2231972"/>
        </a:xfrm>
        <a:prstGeom prst="pieWedge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kern="1200" dirty="0">
              <a:solidFill>
                <a:schemeClr val="accent6">
                  <a:lumMod val="50000"/>
                </a:schemeClr>
              </a:solidFill>
              <a:latin typeface="Impact" panose="020B0806030902050204" pitchFamily="34" charset="0"/>
            </a:rPr>
            <a:t>Selo</a:t>
          </a:r>
          <a:r>
            <a:rPr lang="hr-HR" sz="1800" kern="1200" dirty="0"/>
            <a:t> je prepuno šarenih kuća.</a:t>
          </a:r>
        </a:p>
      </dsp:txBody>
      <dsp:txXfrm rot="5400000">
        <a:off x="2345519" y="2643747"/>
        <a:ext cx="1578243" cy="1578243"/>
      </dsp:txXfrm>
    </dsp:sp>
    <dsp:sp modelId="{E9E0117B-51DB-438B-8F42-2D64AA659E8A}">
      <dsp:nvSpPr>
        <dsp:cNvPr id="0" name=""/>
        <dsp:cNvSpPr/>
      </dsp:nvSpPr>
      <dsp:spPr>
        <a:xfrm rot="10800000" flipH="1" flipV="1">
          <a:off x="5432795" y="1745097"/>
          <a:ext cx="465032" cy="1709631"/>
        </a:xfrm>
        <a:prstGeom prst="curvedLeftArrow">
          <a:avLst/>
        </a:prstGeom>
        <a:solidFill>
          <a:schemeClr val="accent2"/>
        </a:solidFill>
        <a:ln>
          <a:solidFill>
            <a:srgbClr val="FFFFFF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66D051-C41D-4421-93EC-FB740EBC7152}">
      <dsp:nvSpPr>
        <dsp:cNvPr id="0" name=""/>
        <dsp:cNvSpPr/>
      </dsp:nvSpPr>
      <dsp:spPr>
        <a:xfrm rot="5400000">
          <a:off x="1388968" y="2485238"/>
          <a:ext cx="1662774" cy="487710"/>
        </a:xfrm>
        <a:prstGeom prst="curvedUpArrow">
          <a:avLst/>
        </a:prstGeom>
        <a:solidFill>
          <a:srgbClr val="92D050"/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AC8C71-95CA-457A-8B6F-9A48E9E24A39}">
      <dsp:nvSpPr>
        <dsp:cNvPr id="0" name=""/>
        <dsp:cNvSpPr/>
      </dsp:nvSpPr>
      <dsp:spPr>
        <a:xfrm>
          <a:off x="1623804" y="6659"/>
          <a:ext cx="1832153" cy="1017863"/>
        </a:xfrm>
        <a:prstGeom prst="roundRect">
          <a:avLst>
            <a:gd name="adj" fmla="val 10000"/>
          </a:avLst>
        </a:prstGeom>
        <a:solidFill>
          <a:schemeClr val="accent4">
            <a:lumMod val="20000"/>
            <a:lumOff val="80000"/>
            <a:alpha val="9000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600" b="1" kern="1200" dirty="0"/>
            <a:t>D</a:t>
          </a:r>
        </a:p>
      </dsp:txBody>
      <dsp:txXfrm>
        <a:off x="1653616" y="36471"/>
        <a:ext cx="1772529" cy="958239"/>
      </dsp:txXfrm>
    </dsp:sp>
    <dsp:sp modelId="{380EC967-2F0F-4C95-B8DA-1A684BFF636D}">
      <dsp:nvSpPr>
        <dsp:cNvPr id="0" name=""/>
        <dsp:cNvSpPr/>
      </dsp:nvSpPr>
      <dsp:spPr>
        <a:xfrm>
          <a:off x="4270248" y="6659"/>
          <a:ext cx="1832153" cy="1017863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  <a:alpha val="9000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600" b="1" kern="1200" dirty="0"/>
            <a:t>L</a:t>
          </a:r>
        </a:p>
      </dsp:txBody>
      <dsp:txXfrm>
        <a:off x="4300060" y="36471"/>
        <a:ext cx="1772529" cy="958239"/>
      </dsp:txXfrm>
    </dsp:sp>
    <dsp:sp modelId="{9767A0B1-FEE7-42E4-9C6F-57243ED8225E}">
      <dsp:nvSpPr>
        <dsp:cNvPr id="0" name=""/>
        <dsp:cNvSpPr/>
      </dsp:nvSpPr>
      <dsp:spPr>
        <a:xfrm>
          <a:off x="3494724" y="4332577"/>
          <a:ext cx="763397" cy="763397"/>
        </a:xfrm>
        <a:prstGeom prst="triangl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6FF6C89-6F8D-43BC-908B-5FFEC9B33F26}">
      <dsp:nvSpPr>
        <dsp:cNvPr id="0" name=""/>
        <dsp:cNvSpPr/>
      </dsp:nvSpPr>
      <dsp:spPr>
        <a:xfrm>
          <a:off x="1586231" y="4012968"/>
          <a:ext cx="4580383" cy="30943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1D73851-9428-418F-96EF-1B2E60549E3E}">
      <dsp:nvSpPr>
        <dsp:cNvPr id="0" name=""/>
        <dsp:cNvSpPr/>
      </dsp:nvSpPr>
      <dsp:spPr>
        <a:xfrm>
          <a:off x="4031317" y="1275651"/>
          <a:ext cx="2403015" cy="627003"/>
        </a:xfrm>
        <a:prstGeom prst="roundRect">
          <a:avLst/>
        </a:prstGeom>
        <a:solidFill>
          <a:schemeClr val="accent2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kern="1200" dirty="0">
              <a:solidFill>
                <a:schemeClr val="tx1">
                  <a:lumMod val="65000"/>
                  <a:lumOff val="35000"/>
                </a:schemeClr>
              </a:solidFill>
              <a:latin typeface="Impact" panose="020B0806030902050204" pitchFamily="34" charset="0"/>
            </a:rPr>
            <a:t>O KOMU? </a:t>
          </a:r>
          <a:r>
            <a:rPr lang="hr-HR" sz="1800" kern="1200" dirty="0">
              <a:solidFill>
                <a:schemeClr val="tx1"/>
              </a:solidFill>
            </a:rPr>
            <a:t>(za živo)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kern="1200" dirty="0">
              <a:solidFill>
                <a:schemeClr val="tx1">
                  <a:lumMod val="65000"/>
                  <a:lumOff val="35000"/>
                </a:schemeClr>
              </a:solidFill>
              <a:latin typeface="Impact" panose="020B0806030902050204" pitchFamily="34" charset="0"/>
            </a:rPr>
            <a:t>O ČEMU? </a:t>
          </a:r>
          <a:r>
            <a:rPr lang="hr-HR" sz="1800" kern="1200" dirty="0">
              <a:solidFill>
                <a:schemeClr val="tx1"/>
              </a:solidFill>
            </a:rPr>
            <a:t>Za neživo)</a:t>
          </a:r>
        </a:p>
      </dsp:txBody>
      <dsp:txXfrm>
        <a:off x="4061925" y="1306259"/>
        <a:ext cx="2341799" cy="565787"/>
      </dsp:txXfrm>
    </dsp:sp>
    <dsp:sp modelId="{7A1A4102-CD4D-4042-9C5A-0FE5FF8B8EF1}">
      <dsp:nvSpPr>
        <dsp:cNvPr id="0" name=""/>
        <dsp:cNvSpPr/>
      </dsp:nvSpPr>
      <dsp:spPr>
        <a:xfrm>
          <a:off x="4054301" y="1968307"/>
          <a:ext cx="2394313" cy="627003"/>
        </a:xfrm>
        <a:prstGeom prst="roundRect">
          <a:avLst/>
        </a:prstGeom>
        <a:solidFill>
          <a:schemeClr val="accent2">
            <a:lumMod val="60000"/>
            <a:lumOff val="4000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kern="1200" dirty="0">
              <a:solidFill>
                <a:schemeClr val="tx1"/>
              </a:solidFill>
              <a:latin typeface="+mn-lt"/>
            </a:rPr>
            <a:t>Pomoćna riječ: </a:t>
          </a:r>
          <a:r>
            <a:rPr lang="hr-HR" sz="1800" kern="1200" dirty="0">
              <a:solidFill>
                <a:schemeClr val="tx1">
                  <a:lumMod val="65000"/>
                  <a:lumOff val="35000"/>
                </a:schemeClr>
              </a:solidFill>
              <a:latin typeface="Impact" panose="020B0806030902050204" pitchFamily="34" charset="0"/>
            </a:rPr>
            <a:t>govorim.</a:t>
          </a:r>
        </a:p>
      </dsp:txBody>
      <dsp:txXfrm>
        <a:off x="4084909" y="1998915"/>
        <a:ext cx="2333097" cy="565787"/>
      </dsp:txXfrm>
    </dsp:sp>
    <dsp:sp modelId="{659329CA-29E8-4FB9-A44F-43008BBCB9D1}">
      <dsp:nvSpPr>
        <dsp:cNvPr id="0" name=""/>
        <dsp:cNvSpPr/>
      </dsp:nvSpPr>
      <dsp:spPr>
        <a:xfrm>
          <a:off x="4013499" y="2614966"/>
          <a:ext cx="2453931" cy="627003"/>
        </a:xfrm>
        <a:prstGeom prst="roundRect">
          <a:avLst/>
        </a:prstGeom>
        <a:solidFill>
          <a:schemeClr val="accent2">
            <a:lumMod val="7500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kern="1200" dirty="0">
              <a:solidFill>
                <a:schemeClr val="tx1"/>
              </a:solidFill>
              <a:latin typeface="+mn-lt"/>
            </a:rPr>
            <a:t>Prijedlozi: </a:t>
          </a:r>
          <a:br>
            <a:rPr lang="hr-HR" sz="1800" kern="1200" dirty="0">
              <a:solidFill>
                <a:schemeClr val="accent2">
                  <a:lumMod val="40000"/>
                  <a:lumOff val="60000"/>
                </a:schemeClr>
              </a:solidFill>
              <a:latin typeface="+mn-lt"/>
            </a:rPr>
          </a:br>
          <a:r>
            <a:rPr lang="hr-HR" sz="1800" kern="1200" dirty="0">
              <a:solidFill>
                <a:schemeClr val="accent2">
                  <a:lumMod val="40000"/>
                  <a:lumOff val="60000"/>
                </a:schemeClr>
              </a:solidFill>
              <a:latin typeface="Impact" panose="020B0806030902050204" pitchFamily="34" charset="0"/>
            </a:rPr>
            <a:t>u, na, o, po, pri.</a:t>
          </a:r>
        </a:p>
      </dsp:txBody>
      <dsp:txXfrm>
        <a:off x="4044107" y="2645574"/>
        <a:ext cx="2392715" cy="565787"/>
      </dsp:txXfrm>
    </dsp:sp>
    <dsp:sp modelId="{190F3A47-4847-4161-8BFA-3CACA7DA14E2}">
      <dsp:nvSpPr>
        <dsp:cNvPr id="0" name=""/>
        <dsp:cNvSpPr/>
      </dsp:nvSpPr>
      <dsp:spPr>
        <a:xfrm>
          <a:off x="4019216" y="3293138"/>
          <a:ext cx="2428867" cy="627003"/>
        </a:xfrm>
        <a:prstGeom prst="roundRect">
          <a:avLst/>
        </a:prstGeom>
        <a:solidFill>
          <a:schemeClr val="accent2">
            <a:lumMod val="5000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kern="1200" dirty="0">
              <a:solidFill>
                <a:schemeClr val="accent2">
                  <a:lumMod val="40000"/>
                  <a:lumOff val="60000"/>
                </a:schemeClr>
              </a:solidFill>
              <a:latin typeface="Impact" panose="020B0806030902050204" pitchFamily="34" charset="0"/>
            </a:rPr>
            <a:t>Uvijek</a:t>
          </a:r>
          <a:r>
            <a:rPr lang="hr-HR" sz="1800" kern="1200" dirty="0">
              <a:solidFill>
                <a:srgbClr val="FFFF00"/>
              </a:solidFill>
              <a:latin typeface="Impact" panose="020B0806030902050204" pitchFamily="34" charset="0"/>
            </a:rPr>
            <a:t> </a:t>
          </a:r>
          <a:r>
            <a:rPr lang="hr-HR" sz="1800" kern="1200" dirty="0">
              <a:solidFill>
                <a:schemeClr val="tx1"/>
              </a:solidFill>
            </a:rPr>
            <a:t>dolazi s prijedlozima!</a:t>
          </a:r>
        </a:p>
      </dsp:txBody>
      <dsp:txXfrm>
        <a:off x="4049824" y="3323746"/>
        <a:ext cx="2367651" cy="565787"/>
      </dsp:txXfrm>
    </dsp:sp>
    <dsp:sp modelId="{07CF4CDB-CA90-4035-8B0C-0DEADA76A5B7}">
      <dsp:nvSpPr>
        <dsp:cNvPr id="0" name=""/>
        <dsp:cNvSpPr/>
      </dsp:nvSpPr>
      <dsp:spPr>
        <a:xfrm>
          <a:off x="1205386" y="1281815"/>
          <a:ext cx="2423261" cy="627003"/>
        </a:xfrm>
        <a:prstGeom prst="roundRect">
          <a:avLst/>
        </a:prstGeom>
        <a:solidFill>
          <a:schemeClr val="accent4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kern="1200" dirty="0">
              <a:solidFill>
                <a:schemeClr val="tx1">
                  <a:lumMod val="65000"/>
                  <a:lumOff val="35000"/>
                </a:schemeClr>
              </a:solidFill>
              <a:latin typeface="Impact" panose="020B0806030902050204" pitchFamily="34" charset="0"/>
            </a:rPr>
            <a:t>KOMU? </a:t>
          </a:r>
          <a:r>
            <a:rPr lang="hr-HR" sz="1800" kern="1200" dirty="0">
              <a:solidFill>
                <a:schemeClr val="tx1"/>
              </a:solidFill>
            </a:rPr>
            <a:t>(za živo)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kern="1200" dirty="0">
              <a:solidFill>
                <a:schemeClr val="tx1">
                  <a:lumMod val="65000"/>
                  <a:lumOff val="35000"/>
                </a:schemeClr>
              </a:solidFill>
              <a:latin typeface="Impact" panose="020B0806030902050204" pitchFamily="34" charset="0"/>
            </a:rPr>
            <a:t>ČEMU?</a:t>
          </a:r>
          <a:r>
            <a:rPr lang="hr-HR" sz="1800" kern="1200" dirty="0">
              <a:solidFill>
                <a:schemeClr val="bg1">
                  <a:lumMod val="50000"/>
                </a:schemeClr>
              </a:solidFill>
              <a:latin typeface="Impact" panose="020B0806030902050204" pitchFamily="34" charset="0"/>
            </a:rPr>
            <a:t> </a:t>
          </a:r>
          <a:r>
            <a:rPr lang="hr-HR" sz="1800" kern="1200" dirty="0">
              <a:solidFill>
                <a:schemeClr val="tx1"/>
              </a:solidFill>
            </a:rPr>
            <a:t>(za neživo)</a:t>
          </a:r>
        </a:p>
      </dsp:txBody>
      <dsp:txXfrm>
        <a:off x="1235994" y="1312423"/>
        <a:ext cx="2362045" cy="565787"/>
      </dsp:txXfrm>
    </dsp:sp>
    <dsp:sp modelId="{4DA05FE6-63AD-475B-B877-FD9871F32908}">
      <dsp:nvSpPr>
        <dsp:cNvPr id="0" name=""/>
        <dsp:cNvSpPr/>
      </dsp:nvSpPr>
      <dsp:spPr>
        <a:xfrm>
          <a:off x="1194439" y="1936669"/>
          <a:ext cx="2437606" cy="683521"/>
        </a:xfrm>
        <a:prstGeom prst="roundRect">
          <a:avLst/>
        </a:prstGeom>
        <a:solidFill>
          <a:schemeClr val="accent4">
            <a:lumMod val="60000"/>
            <a:lumOff val="4000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kern="1200" dirty="0">
              <a:solidFill>
                <a:schemeClr val="tx1"/>
              </a:solidFill>
            </a:rPr>
            <a:t>Pomoćna riječ: </a:t>
          </a:r>
          <a:r>
            <a:rPr lang="hr-HR" sz="1800" kern="1200" dirty="0">
              <a:solidFill>
                <a:schemeClr val="tx1">
                  <a:lumMod val="65000"/>
                  <a:lumOff val="35000"/>
                </a:schemeClr>
              </a:solidFill>
              <a:latin typeface="Impact" panose="020B0806030902050204" pitchFamily="34" charset="0"/>
            </a:rPr>
            <a:t>prilazim</a:t>
          </a:r>
          <a:r>
            <a:rPr lang="hr-HR" sz="1800" kern="1200" dirty="0">
              <a:solidFill>
                <a:schemeClr val="tx1">
                  <a:lumMod val="65000"/>
                  <a:lumOff val="35000"/>
                </a:schemeClr>
              </a:solidFill>
            </a:rPr>
            <a:t>.</a:t>
          </a:r>
        </a:p>
      </dsp:txBody>
      <dsp:txXfrm>
        <a:off x="1227806" y="1970036"/>
        <a:ext cx="2370872" cy="616787"/>
      </dsp:txXfrm>
    </dsp:sp>
    <dsp:sp modelId="{A4284E94-357A-4E60-A6C1-CD79AB6B9B7B}">
      <dsp:nvSpPr>
        <dsp:cNvPr id="0" name=""/>
        <dsp:cNvSpPr/>
      </dsp:nvSpPr>
      <dsp:spPr>
        <a:xfrm>
          <a:off x="1159637" y="2650981"/>
          <a:ext cx="2507210" cy="627003"/>
        </a:xfrm>
        <a:prstGeom prst="roundRect">
          <a:avLst/>
        </a:prstGeom>
        <a:solidFill>
          <a:schemeClr val="accent4">
            <a:lumMod val="7500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kern="1200" dirty="0">
              <a:solidFill>
                <a:schemeClr val="tx1"/>
              </a:solidFill>
            </a:rPr>
            <a:t>Prijedlozi: </a:t>
          </a:r>
          <a:r>
            <a:rPr lang="hr-HR" sz="1800" b="0" kern="1200" dirty="0">
              <a:solidFill>
                <a:schemeClr val="accent4">
                  <a:lumMod val="40000"/>
                  <a:lumOff val="60000"/>
                </a:schemeClr>
              </a:solidFill>
              <a:latin typeface="Impact" panose="020B0806030902050204" pitchFamily="34" charset="0"/>
            </a:rPr>
            <a:t>unatoč, usprkos, k/ka, nasuprot.</a:t>
          </a:r>
          <a:endParaRPr lang="hr-HR" sz="1800" kern="1200" dirty="0">
            <a:solidFill>
              <a:schemeClr val="accent4">
                <a:lumMod val="50000"/>
              </a:schemeClr>
            </a:solidFill>
            <a:latin typeface="Impact" panose="020B0806030902050204" pitchFamily="34" charset="0"/>
          </a:endParaRPr>
        </a:p>
      </dsp:txBody>
      <dsp:txXfrm>
        <a:off x="1190245" y="2681589"/>
        <a:ext cx="2445994" cy="565787"/>
      </dsp:txXfrm>
    </dsp:sp>
    <dsp:sp modelId="{2EAECB1D-1291-4ACB-9149-50504EFA6E60}">
      <dsp:nvSpPr>
        <dsp:cNvPr id="0" name=""/>
        <dsp:cNvSpPr/>
      </dsp:nvSpPr>
      <dsp:spPr>
        <a:xfrm>
          <a:off x="1186753" y="3275748"/>
          <a:ext cx="2448984" cy="671313"/>
        </a:xfrm>
        <a:prstGeom prst="roundRect">
          <a:avLst/>
        </a:prstGeom>
        <a:solidFill>
          <a:schemeClr val="accent4">
            <a:lumMod val="5000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b="0" kern="1200" dirty="0">
              <a:solidFill>
                <a:schemeClr val="tx1"/>
              </a:solidFill>
              <a:latin typeface="+mn-lt"/>
            </a:rPr>
            <a:t>Ili bez prijedloga.</a:t>
          </a:r>
        </a:p>
      </dsp:txBody>
      <dsp:txXfrm>
        <a:off x="1219524" y="3308519"/>
        <a:ext cx="2383442" cy="60577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FF98FD-EA25-4367-8345-DB4D0E30D651}">
      <dsp:nvSpPr>
        <dsp:cNvPr id="0" name=""/>
        <dsp:cNvSpPr/>
      </dsp:nvSpPr>
      <dsp:spPr>
        <a:xfrm rot="5400000">
          <a:off x="837952" y="576941"/>
          <a:ext cx="2522205" cy="4196893"/>
        </a:xfrm>
        <a:prstGeom prst="corner">
          <a:avLst>
            <a:gd name="adj1" fmla="val 16120"/>
            <a:gd name="adj2" fmla="val 1611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7BE3083-38D7-44BA-94F7-F9820BA82A31}">
      <dsp:nvSpPr>
        <dsp:cNvPr id="0" name=""/>
        <dsp:cNvSpPr/>
      </dsp:nvSpPr>
      <dsp:spPr>
        <a:xfrm>
          <a:off x="420456" y="1830908"/>
          <a:ext cx="3781931" cy="3321261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kern="1200" dirty="0" err="1">
              <a:solidFill>
                <a:schemeClr val="tx1">
                  <a:lumMod val="65000"/>
                  <a:lumOff val="35000"/>
                </a:schemeClr>
              </a:solidFill>
              <a:latin typeface="Impact" panose="020B0806030902050204" pitchFamily="34" charset="0"/>
            </a:rPr>
            <a:t>jednorječna</a:t>
          </a:r>
          <a:r>
            <a:rPr lang="hr-HR" sz="1800" kern="1200" dirty="0">
              <a:solidFill>
                <a:schemeClr val="tx1">
                  <a:lumMod val="65000"/>
                  <a:lumOff val="35000"/>
                </a:schemeClr>
              </a:solidFill>
              <a:latin typeface="Impact" panose="020B0806030902050204" pitchFamily="34" charset="0"/>
            </a:rPr>
            <a:t>  imena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kern="1200" dirty="0">
              <a:solidFill>
                <a:schemeClr val="tx1">
                  <a:lumMod val="65000"/>
                  <a:lumOff val="35000"/>
                </a:schemeClr>
              </a:solidFill>
              <a:latin typeface="Impact" panose="020B0806030902050204" pitchFamily="34" charset="0"/>
            </a:rPr>
            <a:t>(jedna riječ u imenu)</a:t>
          </a:r>
          <a:br>
            <a:rPr lang="hr-HR" sz="1800" kern="1200" dirty="0">
              <a:solidFill>
                <a:schemeClr val="tx1">
                  <a:lumMod val="65000"/>
                  <a:lumOff val="35000"/>
                </a:schemeClr>
              </a:solidFill>
              <a:latin typeface="Impact" panose="020B0806030902050204" pitchFamily="34" charset="0"/>
            </a:rPr>
          </a:br>
          <a:r>
            <a:rPr lang="hr-HR" sz="1800" b="1" i="1" kern="1200" dirty="0"/>
            <a:t>VELIKIM POČETNIM SLOVOM PIŠU SE:</a:t>
          </a:r>
          <a:endParaRPr lang="hr-HR" sz="1800" kern="1200" dirty="0">
            <a:solidFill>
              <a:schemeClr val="tx1">
                <a:lumMod val="65000"/>
                <a:lumOff val="35000"/>
              </a:schemeClr>
            </a:solidFill>
            <a:latin typeface="Impact" panose="020B0806030902050204" pitchFamily="34" charset="0"/>
          </a:endParaRPr>
        </a:p>
        <a:p>
          <a:pPr marL="171450" lvl="1" indent="-171450" algn="ct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1800" b="1" kern="1200" dirty="0"/>
            <a:t>pripadnici naroda, stanovnici kontinenata, država i naseljenih mjesta </a:t>
          </a:r>
          <a:br>
            <a:rPr lang="hr-HR" sz="1800" b="1" kern="1200" dirty="0"/>
          </a:br>
          <a:r>
            <a:rPr lang="hr-HR" sz="1800" b="1" kern="1200" dirty="0">
              <a:solidFill>
                <a:schemeClr val="tx1">
                  <a:lumMod val="65000"/>
                  <a:lumOff val="35000"/>
                </a:schemeClr>
              </a:solidFill>
            </a:rPr>
            <a:t>H</a:t>
          </a:r>
          <a:r>
            <a:rPr lang="hr-HR" sz="1800" kern="1200" dirty="0"/>
            <a:t>rvat, </a:t>
          </a:r>
          <a:r>
            <a:rPr lang="hr-HR" sz="1800" b="1" kern="1200" dirty="0">
              <a:solidFill>
                <a:schemeClr val="tx1">
                  <a:lumMod val="65000"/>
                  <a:lumOff val="35000"/>
                </a:schemeClr>
              </a:solidFill>
            </a:rPr>
            <a:t>E</a:t>
          </a:r>
          <a:r>
            <a:rPr lang="hr-HR" sz="1800" kern="1200" dirty="0"/>
            <a:t>uropljanin, </a:t>
          </a:r>
          <a:r>
            <a:rPr lang="hr-HR" sz="1800" b="1" kern="1200" dirty="0">
              <a:solidFill>
                <a:schemeClr val="tx1">
                  <a:lumMod val="65000"/>
                  <a:lumOff val="35000"/>
                </a:schemeClr>
              </a:solidFill>
            </a:rPr>
            <a:t>Š</a:t>
          </a:r>
          <a:r>
            <a:rPr lang="hr-HR" sz="1800" kern="1200" dirty="0"/>
            <a:t>panjolac, </a:t>
          </a:r>
          <a:r>
            <a:rPr lang="hr-HR" sz="1800" b="1" kern="1200" dirty="0">
              <a:solidFill>
                <a:schemeClr val="tx1">
                  <a:lumMod val="65000"/>
                  <a:lumOff val="35000"/>
                </a:schemeClr>
              </a:solidFill>
            </a:rPr>
            <a:t>O</a:t>
          </a:r>
          <a:r>
            <a:rPr lang="hr-HR" sz="1800" kern="1200" dirty="0"/>
            <a:t>sječanin, </a:t>
          </a:r>
          <a:r>
            <a:rPr lang="hr-HR" sz="1800" b="1" kern="1200" dirty="0" err="1">
              <a:solidFill>
                <a:schemeClr val="tx1">
                  <a:lumMod val="65000"/>
                  <a:lumOff val="35000"/>
                </a:schemeClr>
              </a:solidFill>
            </a:rPr>
            <a:t>B</a:t>
          </a:r>
          <a:r>
            <a:rPr lang="hr-HR" sz="1800" kern="1200" dirty="0" err="1"/>
            <a:t>abogredac</a:t>
          </a:r>
          <a:br>
            <a:rPr lang="hr-HR" sz="1800" kern="1200" dirty="0"/>
          </a:br>
          <a:endParaRPr lang="hr-HR" sz="1800" kern="1200" dirty="0"/>
        </a:p>
        <a:p>
          <a:pPr marL="171450" lvl="1" indent="-171450" algn="ct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1800" b="1" kern="1200" dirty="0"/>
            <a:t>zemljopisna imena</a:t>
          </a:r>
          <a:br>
            <a:rPr lang="hr-HR" sz="1800" b="1" kern="1200" dirty="0"/>
          </a:br>
          <a:r>
            <a:rPr lang="hr-HR" sz="1800" b="1" kern="1200" dirty="0"/>
            <a:t>sastavljena od </a:t>
          </a:r>
          <a:r>
            <a:rPr lang="hr-HR" sz="1800" b="1" u="sng" kern="1200" dirty="0"/>
            <a:t>jedne riječi</a:t>
          </a:r>
          <a:r>
            <a:rPr lang="hr-HR" sz="1800" kern="1200" dirty="0"/>
            <a:t>: </a:t>
          </a:r>
          <a:br>
            <a:rPr lang="hr-HR" sz="1800" kern="1200" dirty="0"/>
          </a:br>
          <a:r>
            <a:rPr lang="hr-HR" sz="1800" b="1" kern="1200" dirty="0">
              <a:solidFill>
                <a:schemeClr val="tx1">
                  <a:lumMod val="65000"/>
                  <a:lumOff val="35000"/>
                </a:schemeClr>
              </a:solidFill>
            </a:rPr>
            <a:t>E</a:t>
          </a:r>
          <a:r>
            <a:rPr lang="hr-HR" sz="1800" kern="1200" dirty="0"/>
            <a:t>uropa, </a:t>
          </a:r>
          <a:r>
            <a:rPr lang="hr-HR" sz="1800" b="1" kern="1200" dirty="0">
              <a:solidFill>
                <a:schemeClr val="tx1">
                  <a:lumMod val="65000"/>
                  <a:lumOff val="35000"/>
                </a:schemeClr>
              </a:solidFill>
            </a:rPr>
            <a:t>D</a:t>
          </a:r>
          <a:r>
            <a:rPr lang="hr-HR" sz="1800" kern="1200" dirty="0"/>
            <a:t>rava, </a:t>
          </a:r>
          <a:r>
            <a:rPr lang="hr-HR" sz="1800" b="1" kern="1200" dirty="0">
              <a:solidFill>
                <a:schemeClr val="tx1">
                  <a:lumMod val="65000"/>
                  <a:lumOff val="35000"/>
                </a:schemeClr>
              </a:solidFill>
            </a:rPr>
            <a:t>Z</a:t>
          </a:r>
          <a:r>
            <a:rPr lang="hr-HR" sz="1800" kern="1200" dirty="0"/>
            <a:t>agreb, </a:t>
          </a:r>
          <a:r>
            <a:rPr lang="hr-HR" sz="1800" b="1" kern="1200" dirty="0">
              <a:solidFill>
                <a:schemeClr val="tx1">
                  <a:lumMod val="65000"/>
                  <a:lumOff val="35000"/>
                </a:schemeClr>
              </a:solidFill>
            </a:rPr>
            <a:t>B</a:t>
          </a:r>
          <a:r>
            <a:rPr lang="hr-HR" sz="1800" kern="1200" dirty="0"/>
            <a:t>jelovar, </a:t>
          </a:r>
          <a:r>
            <a:rPr lang="hr-HR" sz="1800" b="1" kern="1200" dirty="0">
              <a:solidFill>
                <a:schemeClr val="tx1">
                  <a:lumMod val="65000"/>
                  <a:lumOff val="35000"/>
                </a:schemeClr>
              </a:solidFill>
            </a:rPr>
            <a:t>H</a:t>
          </a:r>
          <a:r>
            <a:rPr lang="hr-HR" sz="1800" kern="1200" dirty="0"/>
            <a:t>var</a:t>
          </a:r>
        </a:p>
      </dsp:txBody>
      <dsp:txXfrm>
        <a:off x="420456" y="1830908"/>
        <a:ext cx="3781931" cy="3321261"/>
      </dsp:txXfrm>
    </dsp:sp>
    <dsp:sp modelId="{C9175130-4E55-491E-9568-871B74EB7B7B}">
      <dsp:nvSpPr>
        <dsp:cNvPr id="0" name=""/>
        <dsp:cNvSpPr/>
      </dsp:nvSpPr>
      <dsp:spPr>
        <a:xfrm>
          <a:off x="4134671" y="348188"/>
          <a:ext cx="714901" cy="714901"/>
        </a:xfrm>
        <a:prstGeom prst="arc">
          <a:avLst/>
        </a:prstGeom>
        <a:noFill/>
        <a:ln>
          <a:noFill/>
          <a:headEnd type="none" w="med" len="med"/>
          <a:tailEnd type="none" w="med" len="me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accent3"/>
        </a:fontRef>
      </dsp:style>
    </dsp:sp>
    <dsp:sp modelId="{F23D0215-ED1F-4E21-B1F8-CE60AB757599}">
      <dsp:nvSpPr>
        <dsp:cNvPr id="0" name=""/>
        <dsp:cNvSpPr/>
      </dsp:nvSpPr>
      <dsp:spPr>
        <a:xfrm rot="5400000">
          <a:off x="6325223" y="-1533630"/>
          <a:ext cx="2522205" cy="5686873"/>
        </a:xfrm>
        <a:prstGeom prst="corner">
          <a:avLst>
            <a:gd name="adj1" fmla="val 16120"/>
            <a:gd name="adj2" fmla="val 16110"/>
          </a:avLst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8652939-66A7-4B8F-BCF2-4DEA9A697F1F}">
      <dsp:nvSpPr>
        <dsp:cNvPr id="0" name=""/>
        <dsp:cNvSpPr/>
      </dsp:nvSpPr>
      <dsp:spPr>
        <a:xfrm>
          <a:off x="4909776" y="674617"/>
          <a:ext cx="5571389" cy="3321261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kern="1200" dirty="0" err="1">
              <a:solidFill>
                <a:srgbClr val="C00000"/>
              </a:solidFill>
              <a:latin typeface="Impact" panose="020B0806030902050204" pitchFamily="34" charset="0"/>
            </a:rPr>
            <a:t>višerječna</a:t>
          </a:r>
          <a:r>
            <a:rPr lang="hr-HR" sz="1800" kern="1200" dirty="0">
              <a:solidFill>
                <a:srgbClr val="C00000"/>
              </a:solidFill>
              <a:latin typeface="Impact" panose="020B0806030902050204" pitchFamily="34" charset="0"/>
            </a:rPr>
            <a:t> imena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kern="1200" dirty="0">
              <a:solidFill>
                <a:srgbClr val="C00000"/>
              </a:solidFill>
              <a:latin typeface="Impact" panose="020B0806030902050204" pitchFamily="34" charset="0"/>
            </a:rPr>
            <a:t>(više riječi u imenu)</a:t>
          </a:r>
          <a:br>
            <a:rPr lang="hr-HR" sz="1800" kern="1200" dirty="0">
              <a:solidFill>
                <a:srgbClr val="C00000"/>
              </a:solidFill>
              <a:latin typeface="Impact" panose="020B0806030902050204" pitchFamily="34" charset="0"/>
            </a:rPr>
          </a:br>
          <a:r>
            <a:rPr lang="hr-HR" sz="1800" b="1" i="1" kern="1200" dirty="0"/>
            <a:t>VELIKIM POČETNIM SLOVOM PIŠU SE:</a:t>
          </a:r>
          <a:endParaRPr lang="hr-HR" sz="1800" kern="1200" dirty="0">
            <a:solidFill>
              <a:srgbClr val="C00000"/>
            </a:solidFill>
            <a:latin typeface="Impact" panose="020B0806030902050204" pitchFamily="34" charset="0"/>
          </a:endParaRPr>
        </a:p>
        <a:p>
          <a:pPr marL="171450" lvl="1" indent="-171450" algn="ct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1800" b="1" kern="1200" dirty="0"/>
            <a:t>imena kontinenata, država, gradova, sela, zaselaka</a:t>
          </a:r>
          <a:br>
            <a:rPr lang="hr-HR" sz="1800" kern="1200" dirty="0"/>
          </a:br>
          <a:r>
            <a:rPr lang="hr-HR" sz="1800" b="1" i="1" kern="1200" dirty="0">
              <a:solidFill>
                <a:srgbClr val="C00000"/>
              </a:solidFill>
            </a:rPr>
            <a:t>J</a:t>
          </a:r>
          <a:r>
            <a:rPr lang="hr-HR" sz="1800" i="1" kern="1200" dirty="0"/>
            <a:t>užna </a:t>
          </a:r>
          <a:r>
            <a:rPr lang="hr-HR" sz="1800" b="1" i="1" kern="1200" dirty="0">
              <a:solidFill>
                <a:srgbClr val="C00000"/>
              </a:solidFill>
            </a:rPr>
            <a:t>A</a:t>
          </a:r>
          <a:r>
            <a:rPr lang="hr-HR" sz="1800" i="1" kern="1200" dirty="0"/>
            <a:t>merika, </a:t>
          </a:r>
          <a:r>
            <a:rPr lang="hr-HR" sz="1800" b="1" i="1" kern="1200" dirty="0">
              <a:solidFill>
                <a:srgbClr val="C00000"/>
              </a:solidFill>
            </a:rPr>
            <a:t>N</a:t>
          </a:r>
          <a:r>
            <a:rPr lang="hr-HR" sz="1800" i="1" kern="1200" dirty="0"/>
            <a:t>ovi </a:t>
          </a:r>
          <a:r>
            <a:rPr lang="hr-HR" sz="1800" b="1" i="1" kern="1200" dirty="0">
              <a:solidFill>
                <a:srgbClr val="C00000"/>
              </a:solidFill>
            </a:rPr>
            <a:t>Z</a:t>
          </a:r>
          <a:r>
            <a:rPr lang="hr-HR" sz="1800" i="1" kern="1200" dirty="0"/>
            <a:t>eland, </a:t>
          </a:r>
          <a:br>
            <a:rPr lang="hr-HR" sz="1800" i="1" kern="1200" dirty="0"/>
          </a:br>
          <a:r>
            <a:rPr lang="hr-HR" sz="1800" b="1" i="1" kern="1200" dirty="0">
              <a:solidFill>
                <a:srgbClr val="C00000"/>
              </a:solidFill>
            </a:rPr>
            <a:t>S</a:t>
          </a:r>
          <a:r>
            <a:rPr lang="hr-HR" sz="1800" i="1" kern="1200" dirty="0"/>
            <a:t>lavonski </a:t>
          </a:r>
          <a:r>
            <a:rPr lang="hr-HR" sz="1800" b="1" i="1" kern="1200" dirty="0">
              <a:solidFill>
                <a:srgbClr val="C00000"/>
              </a:solidFill>
            </a:rPr>
            <a:t>B</a:t>
          </a:r>
          <a:r>
            <a:rPr lang="hr-HR" sz="1800" i="1" kern="1200" dirty="0"/>
            <a:t>rod, </a:t>
          </a:r>
          <a:r>
            <a:rPr lang="hr-HR" sz="1800" b="1" i="1" kern="1200" dirty="0">
              <a:solidFill>
                <a:srgbClr val="C00000"/>
              </a:solidFill>
            </a:rPr>
            <a:t>S</a:t>
          </a:r>
          <a:r>
            <a:rPr lang="hr-HR" sz="1800" i="1" kern="1200" dirty="0"/>
            <a:t>taro </a:t>
          </a:r>
          <a:r>
            <a:rPr lang="hr-HR" sz="1800" b="1" i="1" kern="1200" dirty="0">
              <a:solidFill>
                <a:srgbClr val="C00000"/>
              </a:solidFill>
            </a:rPr>
            <a:t>P</a:t>
          </a:r>
          <a:r>
            <a:rPr lang="hr-HR" sz="1800" i="1" kern="1200" dirty="0"/>
            <a:t>etrovo </a:t>
          </a:r>
          <a:r>
            <a:rPr lang="hr-HR" sz="1800" b="1" i="1" kern="1200" dirty="0">
              <a:solidFill>
                <a:srgbClr val="C00000"/>
              </a:solidFill>
            </a:rPr>
            <a:t>S</a:t>
          </a:r>
          <a:r>
            <a:rPr lang="hr-HR" sz="1800" i="1" kern="1200" dirty="0"/>
            <a:t>elo</a:t>
          </a:r>
          <a:br>
            <a:rPr lang="hr-HR" sz="1800" i="1" kern="1200" dirty="0"/>
          </a:br>
          <a:endParaRPr lang="hr-HR" sz="1800" i="1" kern="1200" dirty="0"/>
        </a:p>
        <a:p>
          <a:pPr marL="171450" lvl="1" indent="-171450" algn="ct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1800" b="0" kern="1200" dirty="0">
              <a:solidFill>
                <a:srgbClr val="C00000"/>
              </a:solidFill>
              <a:latin typeface="Impact" panose="020B0806030902050204" pitchFamily="34" charset="0"/>
            </a:rPr>
            <a:t>Pazi: </a:t>
          </a:r>
          <a:r>
            <a:rPr lang="hr-HR" sz="1800" b="1" kern="1200" dirty="0"/>
            <a:t>ako se u imenu nađu </a:t>
          </a:r>
          <a:r>
            <a:rPr lang="hr-HR" sz="1800" b="0" kern="1200" dirty="0">
              <a:solidFill>
                <a:schemeClr val="bg1">
                  <a:lumMod val="50000"/>
                </a:schemeClr>
              </a:solidFill>
              <a:latin typeface="Impact" panose="020B0806030902050204" pitchFamily="34" charset="0"/>
            </a:rPr>
            <a:t>veznici ili prijedlozi</a:t>
          </a:r>
          <a:r>
            <a:rPr lang="hr-HR" sz="1800" b="1" kern="1200" dirty="0"/>
            <a:t>, </a:t>
          </a:r>
          <a:br>
            <a:rPr lang="hr-HR" sz="1800" b="1" kern="1200" dirty="0"/>
          </a:br>
          <a:r>
            <a:rPr lang="hr-HR" sz="1800" b="1" kern="1200" dirty="0"/>
            <a:t>oni se pišu </a:t>
          </a:r>
          <a:r>
            <a:rPr lang="hr-HR" sz="1800" b="0" kern="1200" dirty="0">
              <a:solidFill>
                <a:srgbClr val="C00000"/>
              </a:solidFill>
              <a:latin typeface="Impact" panose="020B0806030902050204" pitchFamily="34" charset="0"/>
            </a:rPr>
            <a:t>malim početnim slovom</a:t>
          </a:r>
          <a:r>
            <a:rPr lang="hr-HR" sz="1800" b="0" kern="1200" dirty="0">
              <a:solidFill>
                <a:schemeClr val="tx1"/>
              </a:solidFill>
              <a:latin typeface="Impact" panose="020B0806030902050204" pitchFamily="34" charset="0"/>
            </a:rPr>
            <a:t>.</a:t>
          </a:r>
          <a:br>
            <a:rPr lang="hr-HR" sz="1800" b="1" kern="1200" dirty="0"/>
          </a:br>
          <a:r>
            <a:rPr lang="hr-HR" sz="1800" i="1" u="sng" kern="1200" dirty="0"/>
            <a:t>B</a:t>
          </a:r>
          <a:r>
            <a:rPr lang="hr-HR" sz="1800" i="1" kern="1200" dirty="0"/>
            <a:t>osna </a:t>
          </a:r>
          <a:r>
            <a:rPr lang="hr-HR" sz="1800" b="0" i="0" kern="1200" dirty="0">
              <a:solidFill>
                <a:srgbClr val="C00000"/>
              </a:solidFill>
              <a:latin typeface="Impact" panose="020B0806030902050204" pitchFamily="34" charset="0"/>
            </a:rPr>
            <a:t>i</a:t>
          </a:r>
          <a:r>
            <a:rPr lang="hr-HR" sz="1800" i="1" kern="1200" dirty="0"/>
            <a:t> </a:t>
          </a:r>
          <a:r>
            <a:rPr lang="hr-HR" sz="1800" i="1" u="sng" kern="1200" dirty="0"/>
            <a:t>H</a:t>
          </a:r>
          <a:r>
            <a:rPr lang="hr-HR" sz="1800" i="1" kern="1200" dirty="0"/>
            <a:t>ercegovina,   </a:t>
          </a:r>
          <a:r>
            <a:rPr lang="hr-HR" sz="1800" i="1" u="sng" kern="1200" dirty="0"/>
            <a:t>S</a:t>
          </a:r>
          <a:r>
            <a:rPr lang="hr-HR" sz="1800" i="1" kern="1200" dirty="0"/>
            <a:t>veti </a:t>
          </a:r>
          <a:r>
            <a:rPr lang="hr-HR" sz="1800" i="1" u="sng" kern="1200" dirty="0"/>
            <a:t>M</a:t>
          </a:r>
          <a:r>
            <a:rPr lang="hr-HR" sz="1800" i="1" kern="1200" dirty="0"/>
            <a:t>artin </a:t>
          </a:r>
          <a:r>
            <a:rPr lang="hr-HR" sz="1800" b="0" i="0" kern="1200" dirty="0">
              <a:solidFill>
                <a:srgbClr val="C00000"/>
              </a:solidFill>
              <a:latin typeface="Impact" panose="020B0806030902050204" pitchFamily="34" charset="0"/>
            </a:rPr>
            <a:t>pod</a:t>
          </a:r>
          <a:r>
            <a:rPr lang="hr-HR" sz="1800" i="1" kern="1200" dirty="0"/>
            <a:t> </a:t>
          </a:r>
          <a:r>
            <a:rPr lang="hr-HR" sz="1800" i="1" u="sng" kern="1200" dirty="0"/>
            <a:t>O</a:t>
          </a:r>
          <a:r>
            <a:rPr lang="hr-HR" sz="1800" i="1" kern="1200" dirty="0"/>
            <a:t>kićem,   </a:t>
          </a:r>
          <a:br>
            <a:rPr lang="hr-HR" sz="1800" i="1" kern="1200" dirty="0"/>
          </a:br>
          <a:r>
            <a:rPr lang="hr-HR" sz="1800" i="1" u="sng" kern="1200" dirty="0"/>
            <a:t>S</a:t>
          </a:r>
          <a:r>
            <a:rPr lang="hr-HR" sz="1800" i="1" kern="1200" dirty="0"/>
            <a:t>veti </a:t>
          </a:r>
          <a:r>
            <a:rPr lang="hr-HR" sz="1800" i="1" u="sng" kern="1200" dirty="0"/>
            <a:t>M</a:t>
          </a:r>
          <a:r>
            <a:rPr lang="hr-HR" sz="1800" i="1" kern="1200" dirty="0"/>
            <a:t>artin </a:t>
          </a:r>
          <a:r>
            <a:rPr lang="hr-HR" sz="1800" b="0" i="0" kern="1200" dirty="0">
              <a:solidFill>
                <a:srgbClr val="C00000"/>
              </a:solidFill>
              <a:latin typeface="Impact" panose="020B0806030902050204" pitchFamily="34" charset="0"/>
            </a:rPr>
            <a:t>na</a:t>
          </a:r>
          <a:r>
            <a:rPr lang="hr-HR" sz="1800" i="1" kern="1200" dirty="0"/>
            <a:t> </a:t>
          </a:r>
          <a:r>
            <a:rPr lang="hr-HR" sz="1800" i="1" u="sng" kern="1200" dirty="0"/>
            <a:t>M</a:t>
          </a:r>
          <a:r>
            <a:rPr lang="hr-HR" sz="1800" i="1" kern="1200" dirty="0"/>
            <a:t>uri</a:t>
          </a:r>
          <a:br>
            <a:rPr lang="hr-HR" sz="1800" i="1" kern="1200" dirty="0"/>
          </a:br>
          <a:endParaRPr lang="hr-HR" sz="1800" i="1" kern="1200" dirty="0"/>
        </a:p>
        <a:p>
          <a:pPr marL="171450" lvl="1" indent="-171450" algn="ct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1800" b="1" kern="1200" dirty="0">
              <a:solidFill>
                <a:schemeClr val="tx1"/>
              </a:solidFill>
            </a:rPr>
            <a:t>Prva riječ </a:t>
          </a:r>
          <a:r>
            <a:rPr lang="hr-HR" sz="1800" b="1" kern="1200" dirty="0" err="1">
              <a:solidFill>
                <a:schemeClr val="tx1"/>
              </a:solidFill>
            </a:rPr>
            <a:t>višerječnog</a:t>
          </a:r>
          <a:r>
            <a:rPr lang="hr-HR" sz="1800" b="1" kern="1200" dirty="0">
              <a:solidFill>
                <a:schemeClr val="tx1"/>
              </a:solidFill>
            </a:rPr>
            <a:t> imena u ostalim </a:t>
          </a:r>
          <a:br>
            <a:rPr lang="hr-HR" sz="1800" b="1" kern="1200" dirty="0">
              <a:solidFill>
                <a:schemeClr val="tx1"/>
              </a:solidFill>
            </a:rPr>
          </a:br>
          <a:r>
            <a:rPr lang="hr-HR" sz="1800" b="1" kern="1200" dirty="0">
              <a:solidFill>
                <a:schemeClr val="tx1"/>
              </a:solidFill>
            </a:rPr>
            <a:t>zemljopisnim imenima </a:t>
          </a:r>
          <a:br>
            <a:rPr lang="hr-HR" sz="1800" b="1" kern="1200" dirty="0">
              <a:solidFill>
                <a:schemeClr val="tx1"/>
              </a:solidFill>
            </a:rPr>
          </a:br>
          <a:r>
            <a:rPr lang="hr-HR" sz="1800" b="1" i="1" kern="1200" dirty="0">
              <a:solidFill>
                <a:srgbClr val="C00000"/>
              </a:solidFill>
            </a:rPr>
            <a:t>P</a:t>
          </a:r>
          <a:r>
            <a:rPr lang="hr-HR" sz="1800" i="1" kern="1200" dirty="0"/>
            <a:t>litvička jezera, </a:t>
          </a:r>
          <a:r>
            <a:rPr lang="hr-HR" sz="1800" b="1" i="1" kern="1200" dirty="0">
              <a:solidFill>
                <a:srgbClr val="C00000"/>
              </a:solidFill>
            </a:rPr>
            <a:t>J</a:t>
          </a:r>
          <a:r>
            <a:rPr lang="hr-HR" sz="1800" i="1" kern="1200" dirty="0"/>
            <a:t>adransko more, </a:t>
          </a:r>
          <a:br>
            <a:rPr lang="hr-HR" sz="1800" i="1" kern="1200" dirty="0"/>
          </a:br>
          <a:r>
            <a:rPr lang="hr-HR" sz="1800" b="1" i="1" kern="1200" dirty="0">
              <a:solidFill>
                <a:srgbClr val="C00000"/>
              </a:solidFill>
            </a:rPr>
            <a:t>A</a:t>
          </a:r>
          <a:r>
            <a:rPr lang="hr-HR" sz="1800" i="1" kern="1200" dirty="0"/>
            <a:t>tlantski ocean, </a:t>
          </a:r>
          <a:r>
            <a:rPr lang="hr-HR" sz="1800" b="1" i="1" kern="1200" dirty="0">
              <a:solidFill>
                <a:srgbClr val="C00000"/>
              </a:solidFill>
            </a:rPr>
            <a:t>Ž</a:t>
          </a:r>
          <a:r>
            <a:rPr lang="hr-HR" sz="1800" i="1" kern="1200" dirty="0"/>
            <a:t>umberačka gora, </a:t>
          </a:r>
          <a:r>
            <a:rPr lang="hr-HR" sz="1800" b="1" i="1" kern="1200" dirty="0">
              <a:solidFill>
                <a:srgbClr val="C00000"/>
              </a:solidFill>
            </a:rPr>
            <a:t>G</a:t>
          </a:r>
          <a:r>
            <a:rPr lang="hr-HR" sz="1800" i="1" kern="1200" dirty="0"/>
            <a:t>orski kotar</a:t>
          </a:r>
          <a:endParaRPr lang="hr-HR" sz="1800" b="1" i="1" kern="1200" dirty="0">
            <a:solidFill>
              <a:schemeClr val="tx1"/>
            </a:solidFill>
          </a:endParaRPr>
        </a:p>
      </dsp:txBody>
      <dsp:txXfrm>
        <a:off x="4909776" y="674617"/>
        <a:ext cx="5571389" cy="332126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380419-E162-4B01-80E5-E11BAA980CB2}">
      <dsp:nvSpPr>
        <dsp:cNvPr id="0" name=""/>
        <dsp:cNvSpPr/>
      </dsp:nvSpPr>
      <dsp:spPr>
        <a:xfrm>
          <a:off x="0" y="935705"/>
          <a:ext cx="9674316" cy="1252416"/>
        </a:xfrm>
        <a:prstGeom prst="notchedRightArrow">
          <a:avLst/>
        </a:prstGeom>
        <a:gradFill rotWithShape="0">
          <a:gsLst>
            <a:gs pos="0">
              <a:schemeClr val="accent2">
                <a:tint val="4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tint val="4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tint val="4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997C3918-3A33-4A8A-B375-DC54BC00C00C}">
      <dsp:nvSpPr>
        <dsp:cNvPr id="0" name=""/>
        <dsp:cNvSpPr/>
      </dsp:nvSpPr>
      <dsp:spPr>
        <a:xfrm>
          <a:off x="4251" y="0"/>
          <a:ext cx="2805929" cy="1252416"/>
        </a:xfrm>
        <a:prstGeom prst="rightArrow">
          <a:avLst>
            <a:gd name="adj1" fmla="val 7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b" anchorCtr="1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kern="1200" dirty="0">
              <a:solidFill>
                <a:srgbClr val="FF9933"/>
              </a:solidFill>
              <a:latin typeface="Impact" panose="020B0806030902050204" pitchFamily="34" charset="0"/>
              <a:ea typeface="+mn-ea"/>
              <a:cs typeface="+mn-cs"/>
            </a:rPr>
            <a:t>1. promatranje</a:t>
          </a:r>
        </a:p>
        <a:p>
          <a:pPr marL="171450" lvl="1" indent="-171450" algn="ct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1800" kern="1200" dirty="0">
              <a:latin typeface="Calibri" panose="020F0502020204030204"/>
              <a:ea typeface="+mn-ea"/>
              <a:cs typeface="+mn-cs"/>
            </a:rPr>
            <a:t>istraživanje</a:t>
          </a:r>
        </a:p>
        <a:p>
          <a:pPr marL="171450" lvl="1" indent="-171450" algn="ct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1800" kern="1200">
              <a:latin typeface="Calibri" panose="020F0502020204030204"/>
              <a:ea typeface="+mn-ea"/>
              <a:cs typeface="+mn-cs"/>
            </a:rPr>
            <a:t>proučavanje, upoznavanje teme opisa</a:t>
          </a:r>
        </a:p>
      </dsp:txBody>
      <dsp:txXfrm>
        <a:off x="4251" y="187862"/>
        <a:ext cx="2367583" cy="876692"/>
      </dsp:txXfrm>
    </dsp:sp>
    <dsp:sp modelId="{7C86EA11-ACC4-49F3-9BE9-A3D6E7069183}">
      <dsp:nvSpPr>
        <dsp:cNvPr id="0" name=""/>
        <dsp:cNvSpPr/>
      </dsp:nvSpPr>
      <dsp:spPr>
        <a:xfrm>
          <a:off x="1250664" y="1408968"/>
          <a:ext cx="313104" cy="313104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27366B2-3A68-46B7-A440-78B7AA06F121}">
      <dsp:nvSpPr>
        <dsp:cNvPr id="0" name=""/>
        <dsp:cNvSpPr/>
      </dsp:nvSpPr>
      <dsp:spPr>
        <a:xfrm>
          <a:off x="2950477" y="1878624"/>
          <a:ext cx="2805929" cy="1252416"/>
        </a:xfrm>
        <a:prstGeom prst="rightArrow">
          <a:avLst>
            <a:gd name="adj1" fmla="val 7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t" anchorCtr="1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kern="1200" dirty="0">
              <a:solidFill>
                <a:schemeClr val="tx1">
                  <a:lumMod val="50000"/>
                  <a:lumOff val="50000"/>
                </a:schemeClr>
              </a:solidFill>
              <a:latin typeface="Impact" panose="020B0806030902050204" pitchFamily="34" charset="0"/>
              <a:ea typeface="+mn-ea"/>
              <a:cs typeface="+mn-cs"/>
            </a:rPr>
            <a:t>2. plan opisa</a:t>
          </a:r>
        </a:p>
        <a:p>
          <a:pPr marL="171450" lvl="1" indent="-171450" algn="ct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1800" kern="1200" dirty="0">
              <a:latin typeface="Calibri" panose="020F0502020204030204"/>
              <a:ea typeface="+mn-ea"/>
              <a:cs typeface="+mn-cs"/>
            </a:rPr>
            <a:t>detalji opisa</a:t>
          </a:r>
        </a:p>
        <a:p>
          <a:pPr marL="171450" lvl="1" indent="-171450" algn="ct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1800" kern="1200">
              <a:latin typeface="Calibri" panose="020F0502020204030204"/>
              <a:ea typeface="+mn-ea"/>
              <a:cs typeface="+mn-cs"/>
            </a:rPr>
            <a:t>redoslijed opisa</a:t>
          </a:r>
        </a:p>
      </dsp:txBody>
      <dsp:txXfrm>
        <a:off x="2950477" y="2066486"/>
        <a:ext cx="2367583" cy="876692"/>
      </dsp:txXfrm>
    </dsp:sp>
    <dsp:sp modelId="{5AA31E84-24C1-4AC9-BBF6-732B8DCD3033}">
      <dsp:nvSpPr>
        <dsp:cNvPr id="0" name=""/>
        <dsp:cNvSpPr/>
      </dsp:nvSpPr>
      <dsp:spPr>
        <a:xfrm>
          <a:off x="4196890" y="1408968"/>
          <a:ext cx="313104" cy="313104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52554FF-204B-497C-A1FA-2FDEB57FD621}">
      <dsp:nvSpPr>
        <dsp:cNvPr id="0" name=""/>
        <dsp:cNvSpPr/>
      </dsp:nvSpPr>
      <dsp:spPr>
        <a:xfrm>
          <a:off x="5896703" y="0"/>
          <a:ext cx="2805929" cy="1252416"/>
        </a:xfrm>
        <a:prstGeom prst="rightArrow">
          <a:avLst>
            <a:gd name="adj1" fmla="val 7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b" anchorCtr="1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kern="1200" dirty="0">
              <a:solidFill>
                <a:srgbClr val="FFC000"/>
              </a:solidFill>
              <a:latin typeface="Impact" panose="020B0806030902050204" pitchFamily="34" charset="0"/>
              <a:ea typeface="+mn-ea"/>
              <a:cs typeface="+mn-cs"/>
            </a:rPr>
            <a:t>3. opisivanje</a:t>
          </a:r>
        </a:p>
        <a:p>
          <a:pPr marL="171450" lvl="1" indent="-171450" algn="ct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1800" kern="1200" dirty="0">
              <a:latin typeface="Calibri" panose="020F0502020204030204"/>
              <a:ea typeface="+mn-ea"/>
              <a:cs typeface="+mn-cs"/>
            </a:rPr>
            <a:t>usmeno ili pisano</a:t>
          </a:r>
        </a:p>
        <a:p>
          <a:pPr marL="171450" lvl="1" indent="-171450" algn="ct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1800" kern="1200" dirty="0">
              <a:latin typeface="Calibri" panose="020F0502020204030204"/>
              <a:ea typeface="+mn-ea"/>
              <a:cs typeface="+mn-cs"/>
            </a:rPr>
            <a:t>razrada opisa, dotjerivanje teksta</a:t>
          </a:r>
        </a:p>
      </dsp:txBody>
      <dsp:txXfrm>
        <a:off x="5896703" y="187862"/>
        <a:ext cx="2367583" cy="876692"/>
      </dsp:txXfrm>
    </dsp:sp>
    <dsp:sp modelId="{23578DA7-4E8A-42F4-A217-16351B2F6AF6}">
      <dsp:nvSpPr>
        <dsp:cNvPr id="0" name=""/>
        <dsp:cNvSpPr/>
      </dsp:nvSpPr>
      <dsp:spPr>
        <a:xfrm>
          <a:off x="7143116" y="1408968"/>
          <a:ext cx="313104" cy="313104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CDFD42-03C5-49AA-9DD2-95216736CE96}">
      <dsp:nvSpPr>
        <dsp:cNvPr id="0" name=""/>
        <dsp:cNvSpPr/>
      </dsp:nvSpPr>
      <dsp:spPr>
        <a:xfrm>
          <a:off x="0" y="0"/>
          <a:ext cx="5030446" cy="87314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kern="1200" dirty="0">
              <a:solidFill>
                <a:schemeClr val="tx1"/>
              </a:solidFill>
              <a:latin typeface="Impact" panose="020B0806030902050204" pitchFamily="34" charset="0"/>
            </a:rPr>
            <a:t>UVOD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1800" kern="1200" dirty="0">
              <a:solidFill>
                <a:schemeClr val="tx1"/>
              </a:solidFill>
            </a:rPr>
            <a:t>početak radnje; upoznavanje s likovima, mjestom i vremenom radnje</a:t>
          </a:r>
        </a:p>
      </dsp:txBody>
      <dsp:txXfrm>
        <a:off x="25574" y="25574"/>
        <a:ext cx="4014473" cy="821996"/>
      </dsp:txXfrm>
    </dsp:sp>
    <dsp:sp modelId="{548CB3A1-DEB9-4F27-B1DF-532A9BF856EE}">
      <dsp:nvSpPr>
        <dsp:cNvPr id="0" name=""/>
        <dsp:cNvSpPr/>
      </dsp:nvSpPr>
      <dsp:spPr>
        <a:xfrm>
          <a:off x="421299" y="1031898"/>
          <a:ext cx="5030446" cy="873144"/>
        </a:xfrm>
        <a:prstGeom prst="roundRect">
          <a:avLst>
            <a:gd name="adj" fmla="val 10000"/>
          </a:avLst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kern="1200" dirty="0">
              <a:solidFill>
                <a:schemeClr val="tx1"/>
              </a:solidFill>
              <a:latin typeface="Impact" panose="020B0806030902050204" pitchFamily="34" charset="0"/>
            </a:rPr>
            <a:t>ZAPLET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1800" kern="1200" dirty="0">
              <a:solidFill>
                <a:schemeClr val="tx1"/>
              </a:solidFill>
            </a:rPr>
            <a:t>događaji koji potiču daljnju radnju</a:t>
          </a:r>
        </a:p>
      </dsp:txBody>
      <dsp:txXfrm>
        <a:off x="446873" y="1057472"/>
        <a:ext cx="3990454" cy="821996"/>
      </dsp:txXfrm>
    </dsp:sp>
    <dsp:sp modelId="{87AF634C-2044-425E-A953-1E911D976F8B}">
      <dsp:nvSpPr>
        <dsp:cNvPr id="0" name=""/>
        <dsp:cNvSpPr/>
      </dsp:nvSpPr>
      <dsp:spPr>
        <a:xfrm>
          <a:off x="836311" y="2063796"/>
          <a:ext cx="5030446" cy="873144"/>
        </a:xfrm>
        <a:prstGeom prst="roundRect">
          <a:avLst>
            <a:gd name="adj" fmla="val 10000"/>
          </a:avLst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kern="1200" dirty="0">
              <a:solidFill>
                <a:schemeClr val="tx1"/>
              </a:solidFill>
              <a:latin typeface="Impact" panose="020B0806030902050204" pitchFamily="34" charset="0"/>
            </a:rPr>
            <a:t>VRHUNAC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1800" kern="1200" dirty="0">
              <a:solidFill>
                <a:schemeClr val="tx1"/>
              </a:solidFill>
            </a:rPr>
            <a:t>najnapetiji dio radnje</a:t>
          </a:r>
        </a:p>
      </dsp:txBody>
      <dsp:txXfrm>
        <a:off x="861885" y="2089370"/>
        <a:ext cx="3996742" cy="821996"/>
      </dsp:txXfrm>
    </dsp:sp>
    <dsp:sp modelId="{9D4DDC99-1584-4E70-AECB-9F431E76E719}">
      <dsp:nvSpPr>
        <dsp:cNvPr id="0" name=""/>
        <dsp:cNvSpPr/>
      </dsp:nvSpPr>
      <dsp:spPr>
        <a:xfrm>
          <a:off x="1257611" y="3095695"/>
          <a:ext cx="5030446" cy="873144"/>
        </a:xfrm>
        <a:prstGeom prst="roundRect">
          <a:avLst>
            <a:gd name="adj" fmla="val 10000"/>
          </a:avLst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kern="1200" dirty="0">
              <a:solidFill>
                <a:schemeClr val="tx1"/>
              </a:solidFill>
              <a:latin typeface="Impact" panose="020B0806030902050204" pitchFamily="34" charset="0"/>
            </a:rPr>
            <a:t>RASPLET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1800" kern="1200" dirty="0">
              <a:solidFill>
                <a:schemeClr val="tx1"/>
              </a:solidFill>
            </a:rPr>
            <a:t>završetak (rasplitanje) radnje.</a:t>
          </a:r>
        </a:p>
      </dsp:txBody>
      <dsp:txXfrm>
        <a:off x="1283185" y="3121269"/>
        <a:ext cx="3990454" cy="821996"/>
      </dsp:txXfrm>
    </dsp:sp>
    <dsp:sp modelId="{6A614469-8D68-4AFA-B13B-6FA00E9EF680}">
      <dsp:nvSpPr>
        <dsp:cNvPr id="0" name=""/>
        <dsp:cNvSpPr/>
      </dsp:nvSpPr>
      <dsp:spPr>
        <a:xfrm>
          <a:off x="4462902" y="668749"/>
          <a:ext cx="567544" cy="567544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1800" kern="1200">
            <a:solidFill>
              <a:schemeClr val="tx1"/>
            </a:solidFill>
          </a:endParaRPr>
        </a:p>
      </dsp:txBody>
      <dsp:txXfrm>
        <a:off x="4590599" y="668749"/>
        <a:ext cx="312150" cy="427077"/>
      </dsp:txXfrm>
    </dsp:sp>
    <dsp:sp modelId="{CACBA316-C58C-4C27-B7D8-A9069E8DD062}">
      <dsp:nvSpPr>
        <dsp:cNvPr id="0" name=""/>
        <dsp:cNvSpPr/>
      </dsp:nvSpPr>
      <dsp:spPr>
        <a:xfrm>
          <a:off x="4884202" y="1700647"/>
          <a:ext cx="567544" cy="567544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-424613"/>
            <a:satOff val="-37673"/>
            <a:lumOff val="-385"/>
            <a:alpha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-424613"/>
              <a:satOff val="-37673"/>
              <a:lumOff val="-385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1800" kern="1200">
            <a:solidFill>
              <a:schemeClr val="tx1"/>
            </a:solidFill>
          </a:endParaRPr>
        </a:p>
      </dsp:txBody>
      <dsp:txXfrm>
        <a:off x="5011899" y="1700647"/>
        <a:ext cx="312150" cy="427077"/>
      </dsp:txXfrm>
    </dsp:sp>
    <dsp:sp modelId="{48941371-A06F-4091-BF0F-7FBA60E75368}">
      <dsp:nvSpPr>
        <dsp:cNvPr id="0" name=""/>
        <dsp:cNvSpPr/>
      </dsp:nvSpPr>
      <dsp:spPr>
        <a:xfrm>
          <a:off x="5299213" y="2732546"/>
          <a:ext cx="567544" cy="567544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-849226"/>
            <a:satOff val="-75346"/>
            <a:lumOff val="-769"/>
            <a:alpha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-849226"/>
              <a:satOff val="-75346"/>
              <a:lumOff val="-769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1800" kern="1200">
            <a:solidFill>
              <a:schemeClr val="tx1"/>
            </a:solidFill>
          </a:endParaRPr>
        </a:p>
      </dsp:txBody>
      <dsp:txXfrm>
        <a:off x="5426910" y="2732546"/>
        <a:ext cx="312150" cy="427077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3C3140-11FB-4097-9FFB-5DA27B8EF5FF}">
      <dsp:nvSpPr>
        <dsp:cNvPr id="0" name=""/>
        <dsp:cNvSpPr/>
      </dsp:nvSpPr>
      <dsp:spPr>
        <a:xfrm rot="16200000">
          <a:off x="-630507" y="632328"/>
          <a:ext cx="3197321" cy="1932663"/>
        </a:xfrm>
        <a:prstGeom prst="flowChartManualOperation">
          <a:avLst/>
        </a:prstGeom>
        <a:solidFill>
          <a:schemeClr val="accent4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0" rIns="114300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kern="1200" dirty="0">
              <a:solidFill>
                <a:schemeClr val="accent2">
                  <a:lumMod val="50000"/>
                </a:schemeClr>
              </a:solidFill>
              <a:latin typeface="Impact" panose="020B0806030902050204" pitchFamily="34" charset="0"/>
            </a:rPr>
            <a:t>PRIPREMNA</a:t>
          </a:r>
          <a:r>
            <a:rPr lang="hr-HR" sz="1800" kern="1200" dirty="0">
              <a:latin typeface="Impact" panose="020B0806030902050204" pitchFamily="34" charset="0"/>
            </a:rPr>
            <a:t> </a:t>
          </a:r>
          <a:r>
            <a:rPr lang="hr-HR" sz="1800" kern="1200" dirty="0">
              <a:solidFill>
                <a:schemeClr val="accent2">
                  <a:lumMod val="50000"/>
                </a:schemeClr>
              </a:solidFill>
              <a:latin typeface="Impact" panose="020B0806030902050204" pitchFamily="34" charset="0"/>
            </a:rPr>
            <a:t>FAZA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800" kern="1200" dirty="0">
              <a:solidFill>
                <a:schemeClr val="accent2">
                  <a:lumMod val="50000"/>
                </a:schemeClr>
              </a:solidFill>
            </a:rPr>
            <a:t>prikupljanje podataka </a:t>
          </a:r>
          <a:br>
            <a:rPr lang="pl-PL" sz="1800" kern="1200" dirty="0">
              <a:solidFill>
                <a:schemeClr val="accent2">
                  <a:lumMod val="50000"/>
                </a:schemeClr>
              </a:solidFill>
            </a:rPr>
          </a:br>
          <a:r>
            <a:rPr lang="pl-PL" sz="1800" kern="1200" dirty="0">
              <a:solidFill>
                <a:schemeClr val="accent2">
                  <a:lumMod val="50000"/>
                </a:schemeClr>
              </a:solidFill>
            </a:rPr>
            <a:t>i plan pisanja</a:t>
          </a:r>
          <a:endParaRPr lang="hr-HR" sz="1800" kern="1200" dirty="0">
            <a:solidFill>
              <a:schemeClr val="accent2">
                <a:lumMod val="50000"/>
              </a:schemeClr>
            </a:solidFill>
          </a:endParaRPr>
        </a:p>
      </dsp:txBody>
      <dsp:txXfrm rot="5400000">
        <a:off x="1822" y="639463"/>
        <a:ext cx="1932663" cy="1918393"/>
      </dsp:txXfrm>
    </dsp:sp>
    <dsp:sp modelId="{5B6D8D98-602F-4058-BABB-2F3AC4FD6F74}">
      <dsp:nvSpPr>
        <dsp:cNvPr id="0" name=""/>
        <dsp:cNvSpPr/>
      </dsp:nvSpPr>
      <dsp:spPr>
        <a:xfrm rot="16200000">
          <a:off x="1287929" y="705147"/>
          <a:ext cx="3197321" cy="1787025"/>
        </a:xfrm>
        <a:prstGeom prst="flowChartManualOperation">
          <a:avLst/>
        </a:prstGeom>
        <a:solidFill>
          <a:schemeClr val="accent4">
            <a:lumMod val="60000"/>
            <a:lumOff val="4000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0" rIns="114300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kern="1200" dirty="0">
              <a:solidFill>
                <a:schemeClr val="accent2">
                  <a:lumMod val="50000"/>
                </a:schemeClr>
              </a:solidFill>
              <a:latin typeface="Impact" panose="020B0806030902050204" pitchFamily="34" charset="0"/>
            </a:rPr>
            <a:t>PISANJE PO PLANU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1800" kern="1200" dirty="0">
              <a:solidFill>
                <a:schemeClr val="accent2">
                  <a:lumMod val="50000"/>
                </a:schemeClr>
              </a:solidFill>
            </a:rPr>
            <a:t>razrada teksta u tri dijela </a:t>
          </a:r>
          <a:br>
            <a:rPr lang="hr-HR" sz="1800" kern="1200" dirty="0">
              <a:solidFill>
                <a:schemeClr val="accent2">
                  <a:lumMod val="50000"/>
                </a:schemeClr>
              </a:solidFill>
            </a:rPr>
          </a:br>
          <a:r>
            <a:rPr lang="hr-HR" sz="1800" kern="1200" dirty="0">
              <a:solidFill>
                <a:schemeClr val="accent2">
                  <a:lumMod val="50000"/>
                </a:schemeClr>
              </a:solidFill>
            </a:rPr>
            <a:t>po planu</a:t>
          </a:r>
        </a:p>
      </dsp:txBody>
      <dsp:txXfrm rot="5400000">
        <a:off x="1993077" y="639463"/>
        <a:ext cx="1787025" cy="1918393"/>
      </dsp:txXfrm>
    </dsp:sp>
    <dsp:sp modelId="{66A8BE32-A2C1-4C19-A729-939C851B65C5}">
      <dsp:nvSpPr>
        <dsp:cNvPr id="0" name=""/>
        <dsp:cNvSpPr/>
      </dsp:nvSpPr>
      <dsp:spPr>
        <a:xfrm rot="16200000">
          <a:off x="3276544" y="562150"/>
          <a:ext cx="3197321" cy="2073019"/>
        </a:xfrm>
        <a:prstGeom prst="flowChartManualOperation">
          <a:avLst/>
        </a:prstGeom>
        <a:solidFill>
          <a:schemeClr val="accent4">
            <a:lumMod val="7500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0" rIns="114300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kern="1200" dirty="0">
              <a:solidFill>
                <a:schemeClr val="accent2">
                  <a:lumMod val="50000"/>
                </a:schemeClr>
              </a:solidFill>
              <a:latin typeface="Impact" panose="020B0806030902050204" pitchFamily="34" charset="0"/>
            </a:rPr>
            <a:t>USAVRŠAVANJE</a:t>
          </a:r>
        </a:p>
        <a:p>
          <a:pPr marL="171450" lvl="1" indent="-171450" algn="ct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1800" kern="1200" dirty="0">
              <a:solidFill>
                <a:schemeClr val="accent2">
                  <a:lumMod val="50000"/>
                </a:schemeClr>
              </a:solidFill>
            </a:rPr>
            <a:t>dorađivanje teksta</a:t>
          </a:r>
        </a:p>
      </dsp:txBody>
      <dsp:txXfrm rot="5400000">
        <a:off x="3838695" y="639463"/>
        <a:ext cx="2073019" cy="1918393"/>
      </dsp:txXfrm>
    </dsp:sp>
    <dsp:sp modelId="{54C4E07C-A173-40CD-8F0D-6F11731DA223}">
      <dsp:nvSpPr>
        <dsp:cNvPr id="0" name=""/>
        <dsp:cNvSpPr/>
      </dsp:nvSpPr>
      <dsp:spPr>
        <a:xfrm rot="16200000">
          <a:off x="5215212" y="734022"/>
          <a:ext cx="3197321" cy="1729276"/>
        </a:xfrm>
        <a:prstGeom prst="flowChartManualOperation">
          <a:avLst/>
        </a:prstGeom>
        <a:solidFill>
          <a:schemeClr val="accent4">
            <a:lumMod val="5000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0" rIns="114300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kern="1200" dirty="0">
              <a:solidFill>
                <a:schemeClr val="bg1"/>
              </a:solidFill>
              <a:latin typeface="Impact" panose="020B0806030902050204" pitchFamily="34" charset="0"/>
            </a:rPr>
            <a:t>PREDSTAVLJANJE JAVNOSTI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1800" kern="1200" dirty="0">
              <a:solidFill>
                <a:schemeClr val="bg1"/>
              </a:solidFill>
            </a:rPr>
            <a:t>objavljivanje</a:t>
          </a:r>
        </a:p>
      </dsp:txBody>
      <dsp:txXfrm rot="5400000">
        <a:off x="5949234" y="639464"/>
        <a:ext cx="1729276" cy="191839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balance1">
  <dgm:title val=""/>
  <dgm:desc val=""/>
  <dgm:catLst>
    <dgm:cat type="relationship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25" srcId="2" destId="23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2"/>
        <dgm:pt modelId="21"/>
        <dgm:pt modelId="22"/>
        <dgm:pt modelId="23"/>
      </dgm:ptLst>
      <dgm:cxnLst>
        <dgm:cxn modelId="4" srcId="0" destId="1" srcOrd="0" destOrd="0"/>
        <dgm:cxn modelId="5" srcId="0" destId="2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25" srcId="2" destId="21" srcOrd="0" destOrd="0"/>
        <dgm:cxn modelId="26" srcId="2" destId="22" srcOrd="0" destOrd="0"/>
        <dgm:cxn modelId="27" srcId="2" destId="23" srcOrd="0" destOrd="0"/>
      </dgm:cxnLst>
      <dgm:bg/>
      <dgm:whole/>
    </dgm:dataModel>
  </dgm:clrData>
  <dgm:layoutNode name="outerComposite">
    <dgm:varLst>
      <dgm:chMax val="2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>
      <dgm:constr type="h" for="ch" forName="parentComposite" refType="h" refFor="ch" refForName="dummyMaxCanvas" op="equ" fact="0.2"/>
      <dgm:constr type="t" for="ch" forName="parentComposite"/>
      <dgm:constr type="h" for="ch" forName="childrenComposite" refType="h" refFor="ch" refForName="dummyMaxCanvas" op="equ" fact="0.8"/>
      <dgm:constr type="t" for="ch" forName="childrenComposite" refType="h" refFor="ch" refForName="dummyMaxCanvas" fact="0.2"/>
    </dgm:constrLst>
    <dgm:ruleLst/>
    <dgm:layoutNode name="dummyMaxCanvas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arentComposite">
      <dgm:alg type="composite"/>
      <dgm:shape xmlns:r="http://schemas.openxmlformats.org/officeDocument/2006/relationships" r:blip="">
        <dgm:adjLst/>
      </dgm:shape>
      <dgm:presOf/>
      <dgm:constrLst>
        <dgm:constr type="w" for="ch" forName="parent1" refType="w" fact="0.36"/>
        <dgm:constr type="ctrX" for="ch" forName="parent1" refType="w" fact="0.24"/>
        <dgm:constr type="w" for="ch" forName="parent2" refType="w" fact="0.36"/>
        <dgm:constr type="ctrX" for="ch" forName="parent2" refType="w" fact="0.76"/>
        <dgm:constr type="primFontSz" for="ch" ptType="node" op="equ"/>
      </dgm:constrLst>
      <dgm:ruleLst/>
      <dgm:layoutNode name="parent1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arent2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st="2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</dgm:layoutNode>
    <dgm:layoutNode name="childrenComposite">
      <dgm:alg type="composite"/>
      <dgm:shape xmlns:r="http://schemas.openxmlformats.org/officeDocument/2006/relationships" r:blip="">
        <dgm:adjLst/>
      </dgm:shape>
      <dgm:presOf/>
      <dgm:constrLst>
        <dgm:constr type="primFontSz" for="ch" ptType="node" op="equ" val="65"/>
        <dgm:constr type="w" for="ch" forName="fulcrum" refType="w" fact="0.15"/>
        <dgm:constr type="h" for="ch" forName="fulcrum" refType="w" refFor="ch" refForName="fulcrum"/>
        <dgm:constr type="b" for="ch" forName="fulcrum" refType="h"/>
        <dgm:constr type="ctrX" for="ch" forName="fulcrum" refType="w" fact="0.5"/>
        <dgm:constr type="w" for="ch" forName="balance_00" refType="w" fact="0.9"/>
        <dgm:constr type="h" for="ch" forName="balance_00" refType="h" fact="0.076"/>
        <dgm:constr type="b" for="ch" forName="balance_00" refType="h" fact="0.81"/>
        <dgm:constr type="ctrX" for="ch" forName="balance_00" refType="w" fact="0.5"/>
        <dgm:constr type="w" for="ch" forName="balance_01" refType="w"/>
        <dgm:constr type="h" for="ch" forName="balance_01" refType="h" fact="0.157"/>
        <dgm:constr type="b" for="ch" forName="balance_01" refType="h" fact="0.85"/>
        <dgm:constr type="ctrX" for="ch" forName="balance_01" refType="w" fact="0.5"/>
        <dgm:constr type="w" for="ch" forName="balance_02" refType="w"/>
        <dgm:constr type="h" for="ch" forName="balance_02" refType="h" fact="0.157"/>
        <dgm:constr type="b" for="ch" forName="balance_02" refType="h" fact="0.85"/>
        <dgm:constr type="ctrX" for="ch" forName="balance_02" refType="w" fact="0.5"/>
        <dgm:constr type="w" for="ch" forName="balance_03" refType="w"/>
        <dgm:constr type="h" for="ch" forName="balance_03" refType="h" fact="0.157"/>
        <dgm:constr type="b" for="ch" forName="balance_03" refType="h" fact="0.85"/>
        <dgm:constr type="ctrX" for="ch" forName="balance_03" refType="w" fact="0.5"/>
        <dgm:constr type="w" for="ch" forName="balance_04" refType="w"/>
        <dgm:constr type="h" for="ch" forName="balance_04" refType="h" fact="0.157"/>
        <dgm:constr type="b" for="ch" forName="balance_04" refType="h" fact="0.85"/>
        <dgm:constr type="ctrX" for="ch" forName="balance_04" refType="w" fact="0.5"/>
        <dgm:constr type="w" for="ch" forName="balance_10" refType="w"/>
        <dgm:constr type="h" for="ch" forName="balance_10" refType="h" fact="0.157"/>
        <dgm:constr type="b" for="ch" forName="balance_10" refType="h" fact="0.85"/>
        <dgm:constr type="ctrX" for="ch" forName="balance_10" refType="w" fact="0.5"/>
        <dgm:constr type="w" for="ch" forName="balance_11" refType="w" fact="0.9"/>
        <dgm:constr type="h" for="ch" forName="balance_11" refType="h" fact="0.076"/>
        <dgm:constr type="b" for="ch" forName="balance_11" refType="h" fact="0.81"/>
        <dgm:constr type="ctrX" for="ch" forName="balance_11" refType="w" fact="0.5"/>
        <dgm:constr type="w" for="ch" forName="balance_12" refType="w"/>
        <dgm:constr type="h" for="ch" forName="balance_12" refType="h" fact="0.157"/>
        <dgm:constr type="b" for="ch" forName="balance_12" refType="h" fact="0.85"/>
        <dgm:constr type="ctrX" for="ch" forName="balance_12" refType="w" fact="0.5"/>
        <dgm:constr type="w" for="ch" forName="balance_13" refType="w"/>
        <dgm:constr type="h" for="ch" forName="balance_13" refType="h" fact="0.157"/>
        <dgm:constr type="b" for="ch" forName="balance_13" refType="h" fact="0.85"/>
        <dgm:constr type="ctrX" for="ch" forName="balance_13" refType="w" fact="0.5"/>
        <dgm:constr type="w" for="ch" forName="balance_14" refType="w"/>
        <dgm:constr type="h" for="ch" forName="balance_14" refType="h" fact="0.157"/>
        <dgm:constr type="b" for="ch" forName="balance_14" refType="h" fact="0.85"/>
        <dgm:constr type="ctrX" for="ch" forName="balance_14" refType="w" fact="0.5"/>
        <dgm:constr type="w" for="ch" forName="balance_20" refType="w"/>
        <dgm:constr type="h" for="ch" forName="balance_20" refType="h" fact="0.157"/>
        <dgm:constr type="b" for="ch" forName="balance_20" refType="h" fact="0.85"/>
        <dgm:constr type="ctrX" for="ch" forName="balance_20" refType="w" fact="0.5"/>
        <dgm:constr type="w" for="ch" forName="balance_21" refType="w"/>
        <dgm:constr type="h" for="ch" forName="balance_21" refType="h" fact="0.157"/>
        <dgm:constr type="b" for="ch" forName="balance_21" refType="h" fact="0.85"/>
        <dgm:constr type="ctrX" for="ch" forName="balance_21" refType="w" fact="0.5"/>
        <dgm:constr type="w" for="ch" forName="balance_22" refType="w" fact="0.9"/>
        <dgm:constr type="h" for="ch" forName="balance_22" refType="h" fact="0.076"/>
        <dgm:constr type="b" for="ch" forName="balance_22" refType="h" fact="0.81"/>
        <dgm:constr type="ctrX" for="ch" forName="balance_22" refType="w" fact="0.5"/>
        <dgm:constr type="w" for="ch" forName="balance_23" refType="w"/>
        <dgm:constr type="h" for="ch" forName="balance_23" refType="h" fact="0.157"/>
        <dgm:constr type="b" for="ch" forName="balance_23" refType="h" fact="0.85"/>
        <dgm:constr type="ctrX" for="ch" forName="balance_23" refType="w" fact="0.5"/>
        <dgm:constr type="w" for="ch" forName="balance_24" refType="w"/>
        <dgm:constr type="h" for="ch" forName="balance_24" refType="h" fact="0.157"/>
        <dgm:constr type="b" for="ch" forName="balance_24" refType="h" fact="0.85"/>
        <dgm:constr type="ctrX" for="ch" forName="balance_24" refType="w" fact="0.5"/>
        <dgm:constr type="w" for="ch" forName="balance_30" refType="w"/>
        <dgm:constr type="h" for="ch" forName="balance_30" refType="h" fact="0.157"/>
        <dgm:constr type="b" for="ch" forName="balance_30" refType="h" fact="0.85"/>
        <dgm:constr type="ctrX" for="ch" forName="balance_30" refType="w" fact="0.5"/>
        <dgm:constr type="w" for="ch" forName="balance_31" refType="w"/>
        <dgm:constr type="h" for="ch" forName="balance_31" refType="h" fact="0.157"/>
        <dgm:constr type="b" for="ch" forName="balance_31" refType="h" fact="0.85"/>
        <dgm:constr type="ctrX" for="ch" forName="balance_31" refType="w" fact="0.5"/>
        <dgm:constr type="w" for="ch" forName="balance_32" refType="w"/>
        <dgm:constr type="h" for="ch" forName="balance_32" refType="h" fact="0.157"/>
        <dgm:constr type="b" for="ch" forName="balance_32" refType="h" fact="0.85"/>
        <dgm:constr type="ctrX" for="ch" forName="balance_32" refType="w" fact="0.5"/>
        <dgm:constr type="w" for="ch" forName="balance_33" refType="w" fact="0.9"/>
        <dgm:constr type="h" for="ch" forName="balance_33" refType="h" fact="0.076"/>
        <dgm:constr type="b" for="ch" forName="balance_33" refType="h" fact="0.81"/>
        <dgm:constr type="ctrX" for="ch" forName="balance_33" refType="w" fact="0.5"/>
        <dgm:constr type="w" for="ch" forName="balance_34" refType="w"/>
        <dgm:constr type="h" for="ch" forName="balance_34" refType="h" fact="0.157"/>
        <dgm:constr type="b" for="ch" forName="balance_34" refType="h" fact="0.85"/>
        <dgm:constr type="ctrX" for="ch" forName="balance_34" refType="w" fact="0.5"/>
        <dgm:constr type="w" for="ch" forName="balance_40" refType="w"/>
        <dgm:constr type="h" for="ch" forName="balance_40" refType="h" fact="0.157"/>
        <dgm:constr type="b" for="ch" forName="balance_40" refType="h" fact="0.85"/>
        <dgm:constr type="ctrX" for="ch" forName="balance_40" refType="w" fact="0.5"/>
        <dgm:constr type="w" for="ch" forName="balance_41" refType="w"/>
        <dgm:constr type="h" for="ch" forName="balance_41" refType="h" fact="0.157"/>
        <dgm:constr type="b" for="ch" forName="balance_41" refType="h" fact="0.85"/>
        <dgm:constr type="ctrX" for="ch" forName="balance_41" refType="w" fact="0.5"/>
        <dgm:constr type="w" for="ch" forName="balance_42" refType="w"/>
        <dgm:constr type="h" for="ch" forName="balance_42" refType="h" fact="0.157"/>
        <dgm:constr type="b" for="ch" forName="balance_42" refType="h" fact="0.85"/>
        <dgm:constr type="ctrX" for="ch" forName="balance_42" refType="w" fact="0.5"/>
        <dgm:constr type="w" for="ch" forName="balance_43" refType="w"/>
        <dgm:constr type="h" for="ch" forName="balance_43" refType="h" fact="0.157"/>
        <dgm:constr type="b" for="ch" forName="balance_43" refType="h" fact="0.85"/>
        <dgm:constr type="ctrX" for="ch" forName="balance_43" refType="w" fact="0.5"/>
        <dgm:constr type="w" for="ch" forName="balance_44" refType="w" fact="0.9"/>
        <dgm:constr type="h" for="ch" forName="balance_44" refType="h" fact="0.076"/>
        <dgm:constr type="b" for="ch" forName="balance_44" refType="h" fact="0.81"/>
        <dgm:constr type="ctrX" for="ch" forName="balance_44" refType="w" fact="0.5"/>
        <dgm:constr type="w" for="ch" forName="right_01_1" refType="w" fact="0.4"/>
        <dgm:constr type="h" for="ch" forName="right_01_1" refType="h" fact="0.7"/>
        <dgm:constr type="b" for="ch" forName="right_01_1" refType="h" fact="0.76"/>
        <dgm:constr type="ctrX" for="ch" forName="right_01_1" refType="w" fact="0.78"/>
        <dgm:constr type="w" for="ch" forName="left_10_1" refType="w" fact="0.4"/>
        <dgm:constr type="h" for="ch" forName="left_10_1" refType="h" fact="0.7"/>
        <dgm:constr type="b" for="ch" forName="left_10_1" refType="h" fact="0.76"/>
        <dgm:constr type="ctrX" for="ch" forName="left_10_1" refType="w" fact="0.22"/>
        <dgm:constr type="w" for="ch" forName="right_11_1" refType="w" fact="0.36"/>
        <dgm:constr type="h" for="ch" forName="right_11_1" refType="h" fact="0.67"/>
        <dgm:constr type="b" for="ch" forName="right_11_1" refType="h" fact="0.725"/>
        <dgm:constr type="ctrX" for="ch" forName="right_11_1" refType="w" fact="0.76"/>
        <dgm:constr type="w" for="ch" forName="left_11_1" refType="w" fact="0.36"/>
        <dgm:constr type="h" for="ch" forName="left_11_1" refType="h" fact="0.67"/>
        <dgm:constr type="b" for="ch" forName="left_11_1" refType="h" fact="0.725"/>
        <dgm:constr type="ctrX" for="ch" forName="left_11_1" refType="w" fact="0.24"/>
        <dgm:constr type="w" for="ch" forName="right_02_1" refType="w" fact="0.388"/>
        <dgm:constr type="h" for="ch" forName="right_02_1" refType="h" fact="0.36"/>
        <dgm:constr type="b" for="ch" forName="right_02_1" refType="h" fact="0.76"/>
        <dgm:constr type="ctrX" for="ch" forName="right_02_1" refType="w" fact="0.77"/>
        <dgm:constr type="w" for="ch" forName="right_02_2" refType="w" fact="0.388"/>
        <dgm:constr type="h" for="ch" forName="right_02_2" refType="h" fact="0.36"/>
        <dgm:constr type="b" for="ch" forName="right_02_2" refType="h" fact="0.42"/>
        <dgm:constr type="ctrX" for="ch" forName="right_02_2" refType="w" fact="0.79"/>
        <dgm:constr type="w" for="ch" forName="left_20_1" refType="w" fact="0.388"/>
        <dgm:constr type="h" for="ch" forName="left_20_1" refType="h" fact="0.36"/>
        <dgm:constr type="b" for="ch" forName="left_20_1" refType="h" fact="0.76"/>
        <dgm:constr type="ctrX" for="ch" forName="left_20_1" refType="w" fact="0.23"/>
        <dgm:constr type="w" for="ch" forName="left_20_2" refType="w" fact="0.388"/>
        <dgm:constr type="h" for="ch" forName="left_20_2" refType="h" fact="0.36"/>
        <dgm:constr type="b" for="ch" forName="left_20_2" refType="h" fact="0.42"/>
        <dgm:constr type="ctrX" for="ch" forName="left_20_2" refType="w" fact="0.21"/>
        <dgm:constr type="w" for="ch" forName="right_12_1" refType="w" fact="0.388"/>
        <dgm:constr type="h" for="ch" forName="right_12_1" refType="h" fact="0.36"/>
        <dgm:constr type="b" for="ch" forName="right_12_1" refType="h" fact="0.76"/>
        <dgm:constr type="ctrX" for="ch" forName="right_12_1" refType="w" fact="0.77"/>
        <dgm:constr type="w" for="ch" forName="right_12_2" refType="w" fact="0.388"/>
        <dgm:constr type="h" for="ch" forName="right_12_2" refType="h" fact="0.36"/>
        <dgm:constr type="b" for="ch" forName="right_12_2" refType="h" fact="0.42"/>
        <dgm:constr type="ctrX" for="ch" forName="right_12_2" refType="w" fact="0.79"/>
        <dgm:constr type="w" for="ch" forName="left_12_1" refType="w" fact="0.388"/>
        <dgm:constr type="h" for="ch" forName="left_12_1" refType="h" fact="0.36"/>
        <dgm:constr type="b" for="ch" forName="left_12_1" refType="h" fact="0.715"/>
        <dgm:constr type="ctrX" for="ch" forName="left_12_1" refType="w" fact="0.255"/>
        <dgm:constr type="w" for="ch" forName="right_22_1" refType="w" fact="0.36"/>
        <dgm:constr type="h" for="ch" forName="right_22_1" refType="h" fact="0.32"/>
        <dgm:constr type="b" for="ch" forName="right_22_1" refType="h" fact="0.725"/>
        <dgm:constr type="ctrX" for="ch" forName="right_22_1" refType="w" fact="0.76"/>
        <dgm:constr type="w" for="ch" forName="right_22_2" refType="w" fact="0.36"/>
        <dgm:constr type="h" for="ch" forName="right_22_2" refType="h" fact="0.32"/>
        <dgm:constr type="b" for="ch" forName="right_22_2" refType="h" fact="0.39"/>
        <dgm:constr type="ctrX" for="ch" forName="right_22_2" refType="w" fact="0.76"/>
        <dgm:constr type="w" for="ch" forName="left_22_1" refType="w" fact="0.36"/>
        <dgm:constr type="h" for="ch" forName="left_22_1" refType="h" fact="0.32"/>
        <dgm:constr type="b" for="ch" forName="left_22_1" refType="h" fact="0.725"/>
        <dgm:constr type="ctrX" for="ch" forName="left_22_1" refType="w" fact="0.24"/>
        <dgm:constr type="w" for="ch" forName="left_22_2" refType="w" fact="0.36"/>
        <dgm:constr type="h" for="ch" forName="left_22_2" refType="h" fact="0.32"/>
        <dgm:constr type="b" for="ch" forName="left_22_2" refType="h" fact="0.39"/>
        <dgm:constr type="ctrX" for="ch" forName="left_22_2" refType="w" fact="0.24"/>
        <dgm:constr type="w" for="ch" forName="left_21_1" refType="w" fact="0.388"/>
        <dgm:constr type="h" for="ch" forName="left_21_1" refType="h" fact="0.36"/>
        <dgm:constr type="b" for="ch" forName="left_21_1" refType="h" fact="0.76"/>
        <dgm:constr type="ctrX" for="ch" forName="left_21_1" refType="w" fact="0.23"/>
        <dgm:constr type="w" for="ch" forName="left_21_2" refType="w" fact="0.388"/>
        <dgm:constr type="h" for="ch" forName="left_21_2" refType="h" fact="0.36"/>
        <dgm:constr type="b" for="ch" forName="left_21_2" refType="h" fact="0.42"/>
        <dgm:constr type="ctrX" for="ch" forName="left_21_2" refType="w" fact="0.21"/>
        <dgm:constr type="w" for="ch" forName="right_21_1" refType="w" fact="0.388"/>
        <dgm:constr type="h" for="ch" forName="right_21_1" refType="h" fact="0.36"/>
        <dgm:constr type="b" for="ch" forName="right_21_1" refType="h" fact="0.715"/>
        <dgm:constr type="ctrX" for="ch" forName="right_21_1" refType="w" fact="0.745"/>
        <dgm:constr type="w" for="ch" forName="right_03_1" refType="w" fact="0.37"/>
        <dgm:constr type="h" for="ch" forName="right_03_1" refType="h" fact="0.24"/>
        <dgm:constr type="b" for="ch" forName="right_03_1" refType="h" fact="0.76"/>
        <dgm:constr type="ctrX" for="ch" forName="right_03_1" refType="w" fact="0.77"/>
        <dgm:constr type="w" for="ch" forName="right_03_2" refType="w" fact="0.37"/>
        <dgm:constr type="h" for="ch" forName="right_03_2" refType="h" fact="0.24"/>
        <dgm:constr type="b" for="ch" forName="right_03_2" refType="h" fact="0.535"/>
        <dgm:constr type="ctrX" for="ch" forName="right_03_2" refType="w" fact="0.783"/>
        <dgm:constr type="w" for="ch" forName="right_03_3" refType="w" fact="0.37"/>
        <dgm:constr type="h" for="ch" forName="right_03_3" refType="h" fact="0.24"/>
        <dgm:constr type="b" for="ch" forName="right_03_3" refType="h" fact="0.315"/>
        <dgm:constr type="ctrX" for="ch" forName="right_03_3" refType="w" fact="0.796"/>
        <dgm:constr type="w" for="ch" forName="left_30_1" refType="w" fact="0.37"/>
        <dgm:constr type="h" for="ch" forName="left_30_1" refType="h" fact="0.24"/>
        <dgm:constr type="b" for="ch" forName="left_30_1" refType="h" fact="0.76"/>
        <dgm:constr type="ctrX" for="ch" forName="left_30_1" refType="w" fact="0.23"/>
        <dgm:constr type="w" for="ch" forName="left_30_2" refType="w" fact="0.37"/>
        <dgm:constr type="h" for="ch" forName="left_30_2" refType="h" fact="0.24"/>
        <dgm:constr type="b" for="ch" forName="left_30_2" refType="h" fact="0.535"/>
        <dgm:constr type="ctrX" for="ch" forName="left_30_2" refType="w" fact="0.217"/>
        <dgm:constr type="w" for="ch" forName="left_30_3" refType="w" fact="0.37"/>
        <dgm:constr type="h" for="ch" forName="left_30_3" refType="h" fact="0.24"/>
        <dgm:constr type="b" for="ch" forName="left_30_3" refType="h" fact="0.315"/>
        <dgm:constr type="ctrX" for="ch" forName="left_30_3" refType="w" fact="0.204"/>
        <dgm:constr type="w" for="ch" forName="right_13_1" refType="w" fact="0.37"/>
        <dgm:constr type="h" for="ch" forName="right_13_1" refType="h" fact="0.24"/>
        <dgm:constr type="b" for="ch" forName="right_13_1" refType="h" fact="0.76"/>
        <dgm:constr type="ctrX" for="ch" forName="right_13_1" refType="w" fact="0.77"/>
        <dgm:constr type="w" for="ch" forName="right_13_2" refType="w" fact="0.37"/>
        <dgm:constr type="h" for="ch" forName="right_13_2" refType="h" fact="0.24"/>
        <dgm:constr type="b" for="ch" forName="right_13_2" refType="h" fact="0.535"/>
        <dgm:constr type="ctrX" for="ch" forName="right_13_2" refType="w" fact="0.783"/>
        <dgm:constr type="w" for="ch" forName="right_13_3" refType="w" fact="0.37"/>
        <dgm:constr type="h" for="ch" forName="right_13_3" refType="h" fact="0.24"/>
        <dgm:constr type="b" for="ch" forName="right_13_3" refType="h" fact="0.315"/>
        <dgm:constr type="ctrX" for="ch" forName="right_13_3" refType="w" fact="0.796"/>
        <dgm:constr type="w" for="ch" forName="left_13_1" refType="w" fact="0.37"/>
        <dgm:constr type="h" for="ch" forName="left_13_1" refType="h" fact="0.24"/>
        <dgm:constr type="b" for="ch" forName="left_13_1" refType="h" fact="0.715"/>
        <dgm:constr type="ctrX" for="ch" forName="left_13_1" refType="w" fact="0.255"/>
        <dgm:constr type="w" for="ch" forName="left_31_1" refType="w" fact="0.37"/>
        <dgm:constr type="h" for="ch" forName="left_31_1" refType="h" fact="0.24"/>
        <dgm:constr type="b" for="ch" forName="left_31_1" refType="h" fact="0.76"/>
        <dgm:constr type="ctrX" for="ch" forName="left_31_1" refType="w" fact="0.23"/>
        <dgm:constr type="w" for="ch" forName="left_31_2" refType="w" fact="0.37"/>
        <dgm:constr type="h" for="ch" forName="left_31_2" refType="h" fact="0.24"/>
        <dgm:constr type="b" for="ch" forName="left_31_2" refType="h" fact="0.535"/>
        <dgm:constr type="ctrX" for="ch" forName="left_31_2" refType="w" fact="0.217"/>
        <dgm:constr type="w" for="ch" forName="left_31_3" refType="w" fact="0.37"/>
        <dgm:constr type="h" for="ch" forName="left_31_3" refType="h" fact="0.24"/>
        <dgm:constr type="b" for="ch" forName="left_31_3" refType="h" fact="0.315"/>
        <dgm:constr type="ctrX" for="ch" forName="left_31_3" refType="w" fact="0.204"/>
        <dgm:constr type="w" for="ch" forName="right_31_1" refType="w" fact="0.37"/>
        <dgm:constr type="h" for="ch" forName="right_31_1" refType="h" fact="0.24"/>
        <dgm:constr type="b" for="ch" forName="right_31_1" refType="h" fact="0.715"/>
        <dgm:constr type="ctrX" for="ch" forName="right_31_1" refType="w" fact="0.745"/>
        <dgm:constr type="w" for="ch" forName="right_23_1" refType="w" fact="0.37"/>
        <dgm:constr type="h" for="ch" forName="right_23_1" refType="h" fact="0.24"/>
        <dgm:constr type="b" for="ch" forName="right_23_1" refType="h" fact="0.76"/>
        <dgm:constr type="ctrX" for="ch" forName="right_23_1" refType="w" fact="0.77"/>
        <dgm:constr type="w" for="ch" forName="right_23_2" refType="w" fact="0.37"/>
        <dgm:constr type="h" for="ch" forName="right_23_2" refType="h" fact="0.24"/>
        <dgm:constr type="b" for="ch" forName="right_23_2" refType="h" fact="0.535"/>
        <dgm:constr type="ctrX" for="ch" forName="right_23_2" refType="w" fact="0.783"/>
        <dgm:constr type="w" for="ch" forName="right_23_3" refType="w" fact="0.37"/>
        <dgm:constr type="h" for="ch" forName="right_23_3" refType="h" fact="0.24"/>
        <dgm:constr type="b" for="ch" forName="right_23_3" refType="h" fact="0.315"/>
        <dgm:constr type="ctrX" for="ch" forName="right_23_3" refType="w" fact="0.796"/>
        <dgm:constr type="w" for="ch" forName="left_23_1" refType="w" fact="0.37"/>
        <dgm:constr type="h" for="ch" forName="left_23_1" refType="h" fact="0.24"/>
        <dgm:constr type="b" for="ch" forName="left_23_1" refType="h" fact="0.715"/>
        <dgm:constr type="ctrX" for="ch" forName="left_23_1" refType="w" fact="0.255"/>
        <dgm:constr type="w" for="ch" forName="left_23_2" refType="w" fact="0.37"/>
        <dgm:constr type="h" for="ch" forName="left_23_2" refType="h" fact="0.24"/>
        <dgm:constr type="b" for="ch" forName="left_23_2" refType="h" fact="0.49"/>
        <dgm:constr type="ctrX" for="ch" forName="left_23_2" refType="w" fact="0.268"/>
        <dgm:constr type="w" for="ch" forName="left_32_1" refType="w" fact="0.37"/>
        <dgm:constr type="h" for="ch" forName="left_32_1" refType="h" fact="0.24"/>
        <dgm:constr type="b" for="ch" forName="left_32_1" refType="h" fact="0.76"/>
        <dgm:constr type="ctrX" for="ch" forName="left_32_1" refType="w" fact="0.23"/>
        <dgm:constr type="w" for="ch" forName="left_32_2" refType="w" fact="0.37"/>
        <dgm:constr type="h" for="ch" forName="left_32_2" refType="h" fact="0.24"/>
        <dgm:constr type="b" for="ch" forName="left_32_2" refType="h" fact="0.535"/>
        <dgm:constr type="ctrX" for="ch" forName="left_32_2" refType="w" fact="0.217"/>
        <dgm:constr type="w" for="ch" forName="left_32_3" refType="w" fact="0.37"/>
        <dgm:constr type="h" for="ch" forName="left_32_3" refType="h" fact="0.24"/>
        <dgm:constr type="b" for="ch" forName="left_32_3" refType="h" fact="0.315"/>
        <dgm:constr type="ctrX" for="ch" forName="left_32_3" refType="w" fact="0.204"/>
        <dgm:constr type="w" for="ch" forName="right_32_1" refType="w" fact="0.37"/>
        <dgm:constr type="h" for="ch" forName="right_32_1" refType="h" fact="0.24"/>
        <dgm:constr type="b" for="ch" forName="right_32_1" refType="h" fact="0.715"/>
        <dgm:constr type="ctrX" for="ch" forName="right_32_1" refType="w" fact="0.745"/>
        <dgm:constr type="w" for="ch" forName="right_32_2" refType="w" fact="0.37"/>
        <dgm:constr type="h" for="ch" forName="right_32_2" refType="h" fact="0.24"/>
        <dgm:constr type="b" for="ch" forName="right_32_2" refType="h" fact="0.49"/>
        <dgm:constr type="ctrX" for="ch" forName="right_32_2" refType="w" fact="0.732"/>
        <dgm:constr type="w" for="ch" forName="right_33_1" refType="w" fact="0.36"/>
        <dgm:constr type="h" for="ch" forName="right_33_1" refType="h" fact="0.21"/>
        <dgm:constr type="b" for="ch" forName="right_33_1" refType="h" fact="0.725"/>
        <dgm:constr type="ctrX" for="ch" forName="right_33_1" refType="w" fact="0.76"/>
        <dgm:constr type="w" for="ch" forName="right_33_2" refType="w" fact="0.36"/>
        <dgm:constr type="h" for="ch" forName="right_33_2" refType="h" fact="0.21"/>
        <dgm:constr type="b" for="ch" forName="right_33_2" refType="h" fact="0.5"/>
        <dgm:constr type="ctrX" for="ch" forName="right_33_2" refType="w" fact="0.76"/>
        <dgm:constr type="w" for="ch" forName="right_33_3" refType="w" fact="0.36"/>
        <dgm:constr type="h" for="ch" forName="right_33_3" refType="h" fact="0.21"/>
        <dgm:constr type="b" for="ch" forName="right_33_3" refType="h" fact="0.275"/>
        <dgm:constr type="ctrX" for="ch" forName="right_33_3" refType="w" fact="0.76"/>
        <dgm:constr type="w" for="ch" forName="left_33_1" refType="w" fact="0.36"/>
        <dgm:constr type="h" for="ch" forName="left_33_1" refType="h" fact="0.21"/>
        <dgm:constr type="b" for="ch" forName="left_33_1" refType="h" fact="0.725"/>
        <dgm:constr type="ctrX" for="ch" forName="left_33_1" refType="w" fact="0.24"/>
        <dgm:constr type="w" for="ch" forName="left_33_2" refType="w" fact="0.36"/>
        <dgm:constr type="h" for="ch" forName="left_33_2" refType="h" fact="0.21"/>
        <dgm:constr type="b" for="ch" forName="left_33_2" refType="h" fact="0.5"/>
        <dgm:constr type="ctrX" for="ch" forName="left_33_2" refType="w" fact="0.24"/>
        <dgm:constr type="w" for="ch" forName="left_33_3" refType="w" fact="0.36"/>
        <dgm:constr type="h" for="ch" forName="left_33_3" refType="h" fact="0.21"/>
        <dgm:constr type="b" for="ch" forName="left_33_3" refType="h" fact="0.275"/>
        <dgm:constr type="ctrX" for="ch" forName="left_33_3" refType="w" fact="0.24"/>
        <dgm:constr type="w" for="ch" forName="right_04_1" refType="w" fact="0.365"/>
        <dgm:constr type="h" for="ch" forName="right_04_1" refType="h" fact="0.185"/>
        <dgm:constr type="b" for="ch" forName="right_04_1" refType="h" fact="0.76"/>
        <dgm:constr type="ctrX" for="ch" forName="right_04_1" refType="w" fact="0.77"/>
        <dgm:constr type="w" for="ch" forName="right_04_2" refType="w" fact="0.365"/>
        <dgm:constr type="h" for="ch" forName="right_04_2" refType="h" fact="0.185"/>
        <dgm:constr type="b" for="ch" forName="right_04_2" refType="h" fact="0.595"/>
        <dgm:constr type="ctrX" for="ch" forName="right_04_2" refType="w" fact="0.78"/>
        <dgm:constr type="w" for="ch" forName="right_04_3" refType="w" fact="0.365"/>
        <dgm:constr type="h" for="ch" forName="right_04_3" refType="h" fact="0.185"/>
        <dgm:constr type="b" for="ch" forName="right_04_3" refType="h" fact="0.43"/>
        <dgm:constr type="ctrX" for="ch" forName="right_04_3" refType="w" fact="0.79"/>
        <dgm:constr type="w" for="ch" forName="right_04_4" refType="w" fact="0.365"/>
        <dgm:constr type="h" for="ch" forName="right_04_4" refType="h" fact="0.185"/>
        <dgm:constr type="b" for="ch" forName="right_04_4" refType="h" fact="0.265"/>
        <dgm:constr type="ctrX" for="ch" forName="right_04_4" refType="w" fact="0.8"/>
        <dgm:constr type="w" for="ch" forName="left_40_1" refType="w" fact="0.365"/>
        <dgm:constr type="h" for="ch" forName="left_40_1" refType="h" fact="0.185"/>
        <dgm:constr type="b" for="ch" forName="left_40_1" refType="h" fact="0.76"/>
        <dgm:constr type="ctrX" for="ch" forName="left_40_1" refType="w" fact="0.23"/>
        <dgm:constr type="w" for="ch" forName="left_40_2" refType="w" fact="0.365"/>
        <dgm:constr type="h" for="ch" forName="left_40_2" refType="h" fact="0.185"/>
        <dgm:constr type="b" for="ch" forName="left_40_2" refType="h" fact="0.595"/>
        <dgm:constr type="ctrX" for="ch" forName="left_40_2" refType="w" fact="0.22"/>
        <dgm:constr type="w" for="ch" forName="left_40_3" refType="w" fact="0.365"/>
        <dgm:constr type="h" for="ch" forName="left_40_3" refType="h" fact="0.185"/>
        <dgm:constr type="b" for="ch" forName="left_40_3" refType="h" fact="0.43"/>
        <dgm:constr type="ctrX" for="ch" forName="left_40_3" refType="w" fact="0.21"/>
        <dgm:constr type="w" for="ch" forName="left_40_4" refType="w" fact="0.365"/>
        <dgm:constr type="h" for="ch" forName="left_40_4" refType="h" fact="0.185"/>
        <dgm:constr type="b" for="ch" forName="left_40_4" refType="h" fact="0.265"/>
        <dgm:constr type="ctrX" for="ch" forName="left_40_4" refType="w" fact="0.2"/>
        <dgm:constr type="w" for="ch" forName="right_14_1" refType="w" fact="0.365"/>
        <dgm:constr type="h" for="ch" forName="right_14_1" refType="h" fact="0.185"/>
        <dgm:constr type="b" for="ch" forName="right_14_1" refType="h" fact="0.76"/>
        <dgm:constr type="ctrX" for="ch" forName="right_14_1" refType="w" fact="0.77"/>
        <dgm:constr type="w" for="ch" forName="right_14_2" refType="w" fact="0.365"/>
        <dgm:constr type="h" for="ch" forName="right_14_2" refType="h" fact="0.185"/>
        <dgm:constr type="b" for="ch" forName="right_14_2" refType="h" fact="0.595"/>
        <dgm:constr type="ctrX" for="ch" forName="right_14_2" refType="w" fact="0.78"/>
        <dgm:constr type="w" for="ch" forName="right_14_3" refType="w" fact="0.365"/>
        <dgm:constr type="h" for="ch" forName="right_14_3" refType="h" fact="0.185"/>
        <dgm:constr type="b" for="ch" forName="right_14_3" refType="h" fact="0.43"/>
        <dgm:constr type="ctrX" for="ch" forName="right_14_3" refType="w" fact="0.79"/>
        <dgm:constr type="w" for="ch" forName="right_14_4" refType="w" fact="0.365"/>
        <dgm:constr type="h" for="ch" forName="right_14_4" refType="h" fact="0.185"/>
        <dgm:constr type="b" for="ch" forName="right_14_4" refType="h" fact="0.265"/>
        <dgm:constr type="ctrX" for="ch" forName="right_14_4" refType="w" fact="0.8"/>
        <dgm:constr type="w" for="ch" forName="left_14_1" refType="w" fact="0.365"/>
        <dgm:constr type="h" for="ch" forName="left_14_1" refType="h" fact="0.185"/>
        <dgm:constr type="b" for="ch" forName="left_14_1" refType="h" fact="0.715"/>
        <dgm:constr type="ctrX" for="ch" forName="left_14_1" refType="w" fact="0.25"/>
        <dgm:constr type="w" for="ch" forName="left_41_1" refType="w" fact="0.365"/>
        <dgm:constr type="h" for="ch" forName="left_41_1" refType="h" fact="0.185"/>
        <dgm:constr type="b" for="ch" forName="left_41_1" refType="h" fact="0.76"/>
        <dgm:constr type="ctrX" for="ch" forName="left_41_1" refType="w" fact="0.23"/>
        <dgm:constr type="w" for="ch" forName="left_41_2" refType="w" fact="0.365"/>
        <dgm:constr type="h" for="ch" forName="left_41_2" refType="h" fact="0.185"/>
        <dgm:constr type="b" for="ch" forName="left_41_2" refType="h" fact="0.595"/>
        <dgm:constr type="ctrX" for="ch" forName="left_41_2" refType="w" fact="0.22"/>
        <dgm:constr type="w" for="ch" forName="left_41_3" refType="w" fact="0.365"/>
        <dgm:constr type="h" for="ch" forName="left_41_3" refType="h" fact="0.185"/>
        <dgm:constr type="b" for="ch" forName="left_41_3" refType="h" fact="0.43"/>
        <dgm:constr type="ctrX" for="ch" forName="left_41_3" refType="w" fact="0.21"/>
        <dgm:constr type="w" for="ch" forName="left_41_4" refType="w" fact="0.365"/>
        <dgm:constr type="h" for="ch" forName="left_41_4" refType="h" fact="0.185"/>
        <dgm:constr type="b" for="ch" forName="left_41_4" refType="h" fact="0.265"/>
        <dgm:constr type="ctrX" for="ch" forName="left_41_4" refType="w" fact="0.2"/>
        <dgm:constr type="w" for="ch" forName="right_41_1" refType="w" fact="0.365"/>
        <dgm:constr type="h" for="ch" forName="right_41_1" refType="h" fact="0.185"/>
        <dgm:constr type="b" for="ch" forName="right_41_1" refType="h" fact="0.715"/>
        <dgm:constr type="ctrX" for="ch" forName="right_41_1" refType="w" fact="0.75"/>
        <dgm:constr type="w" for="ch" forName="right_24_1" refType="w" fact="0.365"/>
        <dgm:constr type="h" for="ch" forName="right_24_1" refType="h" fact="0.185"/>
        <dgm:constr type="b" for="ch" forName="right_24_1" refType="h" fact="0.76"/>
        <dgm:constr type="ctrX" for="ch" forName="right_24_1" refType="w" fact="0.77"/>
        <dgm:constr type="w" for="ch" forName="right_24_2" refType="w" fact="0.365"/>
        <dgm:constr type="h" for="ch" forName="right_24_2" refType="h" fact="0.185"/>
        <dgm:constr type="b" for="ch" forName="right_24_2" refType="h" fact="0.595"/>
        <dgm:constr type="ctrX" for="ch" forName="right_24_2" refType="w" fact="0.78"/>
        <dgm:constr type="w" for="ch" forName="right_24_3" refType="w" fact="0.365"/>
        <dgm:constr type="h" for="ch" forName="right_24_3" refType="h" fact="0.185"/>
        <dgm:constr type="b" for="ch" forName="right_24_3" refType="h" fact="0.43"/>
        <dgm:constr type="ctrX" for="ch" forName="right_24_3" refType="w" fact="0.79"/>
        <dgm:constr type="w" for="ch" forName="right_24_4" refType="w" fact="0.365"/>
        <dgm:constr type="h" for="ch" forName="right_24_4" refType="h" fact="0.185"/>
        <dgm:constr type="b" for="ch" forName="right_24_4" refType="h" fact="0.265"/>
        <dgm:constr type="ctrX" for="ch" forName="right_24_4" refType="w" fact="0.8"/>
        <dgm:constr type="w" for="ch" forName="left_24_1" refType="w" fact="0.365"/>
        <dgm:constr type="h" for="ch" forName="left_24_1" refType="h" fact="0.185"/>
        <dgm:constr type="b" for="ch" forName="left_24_1" refType="h" fact="0.715"/>
        <dgm:constr type="ctrX" for="ch" forName="left_24_1" refType="w" fact="0.25"/>
        <dgm:constr type="w" for="ch" forName="left_24_2" refType="w" fact="0.365"/>
        <dgm:constr type="h" for="ch" forName="left_24_2" refType="h" fact="0.185"/>
        <dgm:constr type="b" for="ch" forName="left_24_2" refType="h" fact="0.55"/>
        <dgm:constr type="ctrX" for="ch" forName="left_24_2" refType="w" fact="0.26"/>
        <dgm:constr type="w" for="ch" forName="left_42_1" refType="w" fact="0.365"/>
        <dgm:constr type="h" for="ch" forName="left_42_1" refType="h" fact="0.185"/>
        <dgm:constr type="b" for="ch" forName="left_42_1" refType="h" fact="0.76"/>
        <dgm:constr type="ctrX" for="ch" forName="left_42_1" refType="w" fact="0.23"/>
        <dgm:constr type="w" for="ch" forName="left_42_2" refType="w" fact="0.365"/>
        <dgm:constr type="h" for="ch" forName="left_42_2" refType="h" fact="0.185"/>
        <dgm:constr type="b" for="ch" forName="left_42_2" refType="h" fact="0.595"/>
        <dgm:constr type="ctrX" for="ch" forName="left_42_2" refType="w" fact="0.22"/>
        <dgm:constr type="w" for="ch" forName="left_42_3" refType="w" fact="0.365"/>
        <dgm:constr type="h" for="ch" forName="left_42_3" refType="h" fact="0.185"/>
        <dgm:constr type="b" for="ch" forName="left_42_3" refType="h" fact="0.43"/>
        <dgm:constr type="ctrX" for="ch" forName="left_42_3" refType="w" fact="0.21"/>
        <dgm:constr type="w" for="ch" forName="left_42_4" refType="w" fact="0.365"/>
        <dgm:constr type="h" for="ch" forName="left_42_4" refType="h" fact="0.185"/>
        <dgm:constr type="b" for="ch" forName="left_42_4" refType="h" fact="0.265"/>
        <dgm:constr type="ctrX" for="ch" forName="left_42_4" refType="w" fact="0.2"/>
        <dgm:constr type="w" for="ch" forName="right_42_1" refType="w" fact="0.365"/>
        <dgm:constr type="h" for="ch" forName="right_42_1" refType="h" fact="0.185"/>
        <dgm:constr type="b" for="ch" forName="right_42_1" refType="h" fact="0.715"/>
        <dgm:constr type="ctrX" for="ch" forName="right_42_1" refType="w" fact="0.75"/>
        <dgm:constr type="w" for="ch" forName="right_42_2" refType="w" fact="0.365"/>
        <dgm:constr type="h" for="ch" forName="right_42_2" refType="h" fact="0.185"/>
        <dgm:constr type="b" for="ch" forName="right_42_2" refType="h" fact="0.55"/>
        <dgm:constr type="ctrX" for="ch" forName="right_42_2" refType="w" fact="0.74"/>
        <dgm:constr type="w" for="ch" forName="right_34_1" refType="w" fact="0.365"/>
        <dgm:constr type="h" for="ch" forName="right_34_1" refType="h" fact="0.185"/>
        <dgm:constr type="b" for="ch" forName="right_34_1" refType="h" fact="0.76"/>
        <dgm:constr type="ctrX" for="ch" forName="right_34_1" refType="w" fact="0.77"/>
        <dgm:constr type="w" for="ch" forName="right_34_2" refType="w" fact="0.365"/>
        <dgm:constr type="h" for="ch" forName="right_34_2" refType="h" fact="0.185"/>
        <dgm:constr type="b" for="ch" forName="right_34_2" refType="h" fact="0.595"/>
        <dgm:constr type="ctrX" for="ch" forName="right_34_2" refType="w" fact="0.78"/>
        <dgm:constr type="w" for="ch" forName="right_34_3" refType="w" fact="0.365"/>
        <dgm:constr type="h" for="ch" forName="right_34_3" refType="h" fact="0.185"/>
        <dgm:constr type="b" for="ch" forName="right_34_3" refType="h" fact="0.43"/>
        <dgm:constr type="ctrX" for="ch" forName="right_34_3" refType="w" fact="0.79"/>
        <dgm:constr type="w" for="ch" forName="right_34_4" refType="w" fact="0.365"/>
        <dgm:constr type="h" for="ch" forName="right_34_4" refType="h" fact="0.185"/>
        <dgm:constr type="b" for="ch" forName="right_34_4" refType="h" fact="0.265"/>
        <dgm:constr type="ctrX" for="ch" forName="right_34_4" refType="w" fact="0.8"/>
        <dgm:constr type="w" for="ch" forName="left_34_1" refType="w" fact="0.365"/>
        <dgm:constr type="h" for="ch" forName="left_34_1" refType="h" fact="0.185"/>
        <dgm:constr type="b" for="ch" forName="left_34_1" refType="h" fact="0.715"/>
        <dgm:constr type="ctrX" for="ch" forName="left_34_1" refType="w" fact="0.25"/>
        <dgm:constr type="w" for="ch" forName="left_34_2" refType="w" fact="0.365"/>
        <dgm:constr type="h" for="ch" forName="left_34_2" refType="h" fact="0.185"/>
        <dgm:constr type="b" for="ch" forName="left_34_2" refType="h" fact="0.55"/>
        <dgm:constr type="ctrX" for="ch" forName="left_34_2" refType="w" fact="0.26"/>
        <dgm:constr type="w" for="ch" forName="left_34_3" refType="w" fact="0.365"/>
        <dgm:constr type="h" for="ch" forName="left_34_3" refType="h" fact="0.185"/>
        <dgm:constr type="b" for="ch" forName="left_34_3" refType="h" fact="0.385"/>
        <dgm:constr type="ctrX" for="ch" forName="left_34_3" refType="w" fact="0.27"/>
        <dgm:constr type="w" for="ch" forName="left_43_1" refType="w" fact="0.365"/>
        <dgm:constr type="h" for="ch" forName="left_43_1" refType="h" fact="0.185"/>
        <dgm:constr type="b" for="ch" forName="left_43_1" refType="h" fact="0.76"/>
        <dgm:constr type="ctrX" for="ch" forName="left_43_1" refType="w" fact="0.23"/>
        <dgm:constr type="w" for="ch" forName="left_43_2" refType="w" fact="0.365"/>
        <dgm:constr type="h" for="ch" forName="left_43_2" refType="h" fact="0.185"/>
        <dgm:constr type="b" for="ch" forName="left_43_2" refType="h" fact="0.595"/>
        <dgm:constr type="ctrX" for="ch" forName="left_43_2" refType="w" fact="0.22"/>
        <dgm:constr type="w" for="ch" forName="left_43_3" refType="w" fact="0.365"/>
        <dgm:constr type="h" for="ch" forName="left_43_3" refType="h" fact="0.185"/>
        <dgm:constr type="b" for="ch" forName="left_43_3" refType="h" fact="0.43"/>
        <dgm:constr type="ctrX" for="ch" forName="left_43_3" refType="w" fact="0.21"/>
        <dgm:constr type="w" for="ch" forName="left_43_4" refType="w" fact="0.365"/>
        <dgm:constr type="h" for="ch" forName="left_43_4" refType="h" fact="0.185"/>
        <dgm:constr type="b" for="ch" forName="left_43_4" refType="h" fact="0.265"/>
        <dgm:constr type="ctrX" for="ch" forName="left_43_4" refType="w" fact="0.2"/>
        <dgm:constr type="w" for="ch" forName="right_43_1" refType="w" fact="0.365"/>
        <dgm:constr type="h" for="ch" forName="right_43_1" refType="h" fact="0.185"/>
        <dgm:constr type="b" for="ch" forName="right_43_1" refType="h" fact="0.715"/>
        <dgm:constr type="ctrX" for="ch" forName="right_43_1" refType="w" fact="0.75"/>
        <dgm:constr type="w" for="ch" forName="right_43_2" refType="w" fact="0.365"/>
        <dgm:constr type="h" for="ch" forName="right_43_2" refType="h" fact="0.185"/>
        <dgm:constr type="b" for="ch" forName="right_43_2" refType="h" fact="0.55"/>
        <dgm:constr type="ctrX" for="ch" forName="right_43_2" refType="w" fact="0.74"/>
        <dgm:constr type="w" for="ch" forName="right_43_3" refType="w" fact="0.365"/>
        <dgm:constr type="h" for="ch" forName="right_43_3" refType="h" fact="0.185"/>
        <dgm:constr type="b" for="ch" forName="right_43_3" refType="h" fact="0.385"/>
        <dgm:constr type="ctrX" for="ch" forName="right_43_3" refType="w" fact="0.73"/>
        <dgm:constr type="w" for="ch" forName="right_44_1" refType="w" fact="0.36"/>
        <dgm:constr type="h" for="ch" forName="right_44_1" refType="h" fact="0.154"/>
        <dgm:constr type="b" for="ch" forName="right_44_1" refType="h" fact="0.725"/>
        <dgm:constr type="ctrX" for="ch" forName="right_44_1" refType="w" fact="0.76"/>
        <dgm:constr type="w" for="ch" forName="right_44_2" refType="w" fact="0.36"/>
        <dgm:constr type="h" for="ch" forName="right_44_2" refType="h" fact="0.154"/>
        <dgm:constr type="b" for="ch" forName="right_44_2" refType="h" fact="0.559"/>
        <dgm:constr type="ctrX" for="ch" forName="right_44_2" refType="w" fact="0.76"/>
        <dgm:constr type="w" for="ch" forName="right_44_3" refType="w" fact="0.36"/>
        <dgm:constr type="h" for="ch" forName="right_44_3" refType="h" fact="0.154"/>
        <dgm:constr type="b" for="ch" forName="right_44_3" refType="h" fact="0.393"/>
        <dgm:constr type="ctrX" for="ch" forName="right_44_3" refType="w" fact="0.76"/>
        <dgm:constr type="w" for="ch" forName="right_44_4" refType="w" fact="0.36"/>
        <dgm:constr type="h" for="ch" forName="right_44_4" refType="h" fact="0.154"/>
        <dgm:constr type="b" for="ch" forName="right_44_4" refType="h" fact="0.224"/>
        <dgm:constr type="ctrX" for="ch" forName="right_44_4" refType="w" fact="0.76"/>
        <dgm:constr type="w" for="ch" forName="left_44_1" refType="w" fact="0.36"/>
        <dgm:constr type="h" for="ch" forName="left_44_1" refType="h" fact="0.154"/>
        <dgm:constr type="b" for="ch" forName="left_44_1" refType="h" fact="0.725"/>
        <dgm:constr type="ctrX" for="ch" forName="left_44_1" refType="w" fact="0.24"/>
        <dgm:constr type="w" for="ch" forName="left_44_2" refType="w" fact="0.36"/>
        <dgm:constr type="h" for="ch" forName="left_44_2" refType="h" fact="0.154"/>
        <dgm:constr type="b" for="ch" forName="left_44_2" refType="h" fact="0.559"/>
        <dgm:constr type="ctrX" for="ch" forName="left_44_2" refType="w" fact="0.24"/>
        <dgm:constr type="w" for="ch" forName="left_44_3" refType="w" fact="0.36"/>
        <dgm:constr type="h" for="ch" forName="left_44_3" refType="h" fact="0.154"/>
        <dgm:constr type="b" for="ch" forName="left_44_3" refType="h" fact="0.393"/>
        <dgm:constr type="ctrX" for="ch" forName="left_44_3" refType="w" fact="0.24"/>
        <dgm:constr type="w" for="ch" forName="left_44_4" refType="w" fact="0.36"/>
        <dgm:constr type="h" for="ch" forName="left_44_4" refType="h" fact="0.154"/>
        <dgm:constr type="b" for="ch" forName="left_44_4" refType="h" fact="0.224"/>
        <dgm:constr type="ctrX" for="ch" forName="left_44_4" refType="w" fact="0.24"/>
      </dgm:constrLst>
      <dgm:ruleLst/>
      <dgm:layoutNode name="dummyMaxCanvas_ChildArea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fulcrum" styleLbl="alignAccFollowNode1">
        <dgm:alg type="sp"/>
        <dgm:shape xmlns:r="http://schemas.openxmlformats.org/officeDocument/2006/relationships" type="triangle" r:blip="">
          <dgm:adjLst/>
        </dgm:shape>
        <dgm:presOf/>
        <dgm:constrLst/>
        <dgm:ruleLst/>
      </dgm:layoutNode>
      <dgm:choose name="Name0">
        <dgm:if name="Name1" axis="ch ch" ptType="node node" st="1 1" cnt="1 0" func="cnt" op="equ" val="0">
          <dgm:choose name="Name2">
            <dgm:if name="Name3" axis="ch ch" ptType="node node" st="2 1" cnt="1 0" func="cnt" op="equ" val="0">
              <dgm:layoutNode name="balance_00" styleLbl="alignAccFollowNode1">
                <dgm:varLst>
                  <dgm:bulletEnabled val="1"/>
                </dgm:varLst>
                <dgm:alg type="sp"/>
                <dgm:shape xmlns:r="http://schemas.openxmlformats.org/officeDocument/2006/relationships" type="rect" r:blip="">
                  <dgm:adjLst/>
                </dgm:shape>
                <dgm:presOf/>
                <dgm:constrLst/>
                <dgm:ruleLst/>
              </dgm:layoutNode>
            </dgm:if>
            <dgm:else name="Name4">
              <dgm:choose name="Name5">
                <dgm:if name="Name6" axis="ch ch" ptType="node node" st="2 1" cnt="1 0" func="cnt" op="equ" val="1">
                  <dgm:layoutNode name="balance_01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4" type="rect" r:blip="">
                      <dgm:adjLst/>
                    </dgm:shape>
                    <dgm:presOf/>
                    <dgm:constrLst/>
                    <dgm:ruleLst/>
                  </dgm:layoutNode>
                  <dgm:layoutNode name="right_01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4" type="roundRect" r:blip="">
                      <dgm:adjLst/>
                    </dgm:shape>
                    <dgm:presOf axis="ch ch desOrSelf" ptType="node node node" st="2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7">
                  <dgm:choose name="Name8">
                    <dgm:if name="Name9" axis="ch ch" ptType="node node" st="2 1" cnt="1 0" func="cnt" op="equ" val="2">
                      <dgm:layoutNode name="balance_02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right_02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02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10">
                      <dgm:choose name="Name11">
                        <dgm:if name="Name12" axis="ch ch" ptType="node node" st="2 1" cnt="1 0" func="cnt" op="equ" val="3">
                          <dgm:layoutNode name="balance_03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03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13">
                          <dgm:choose name="Name14">
                            <dgm:if name="Name15" axis="ch ch" ptType="node node" st="2 1" cnt="1 0" func="cnt" op="gte" val="4">
                              <dgm:layoutNode name="balance_04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04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16"/>
                          </dgm:choose>
                        </dgm:else>
                      </dgm:choose>
                    </dgm:else>
                  </dgm:choose>
                </dgm:else>
              </dgm:choose>
            </dgm:else>
          </dgm:choose>
        </dgm:if>
        <dgm:else name="Name17">
          <dgm:choose name="Name18">
            <dgm:if name="Name19" axis="ch ch" ptType="node node" st="1 1" cnt="1 0" func="cnt" op="equ" val="1">
              <dgm:choose name="Name20">
                <dgm:if name="Name21" axis="ch ch" ptType="node node" st="2 1" cnt="1 0" func="cnt" op="equ" val="0">
                  <dgm:layoutNode name="balance_10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-4" type="rect" r:blip="">
                      <dgm:adjLst/>
                    </dgm:shape>
                    <dgm:presOf/>
                    <dgm:constrLst/>
                    <dgm:ruleLst/>
                  </dgm:layoutNode>
                  <dgm:layoutNode name="left_10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-4" type="roundRect" r:blip="">
                      <dgm:adjLst/>
                    </dgm:shape>
                    <dgm:presOf axis="ch ch desOrSelf" ptType="node node node" st="1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22">
                  <dgm:choose name="Name23">
                    <dgm:if name="Name24" axis="ch ch" ptType="node node" st="2 1" cnt="1 0" func="cnt" op="equ" val="1">
                      <dgm:layoutNode name="balance_11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25">
                      <dgm:choose name="Name26">
                        <dgm:if name="Name27" axis="ch ch" ptType="node node" st="2 1" cnt="1 0" func="cnt" op="equ" val="2">
                          <dgm:layoutNode name="balance_12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12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28">
                          <dgm:choose name="Name29">
                            <dgm:if name="Name30" axis="ch ch" ptType="node node" st="2 1" cnt="1 0" func="cnt" op="equ" val="3">
                              <dgm:layoutNode name="balance_13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31">
                              <dgm:choose name="Name32">
                                <dgm:if name="Name33" axis="ch ch" ptType="node node" st="2 1" cnt="1 0" func="cnt" op="gte" val="4">
                                  <dgm:layoutNode name="balance_14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34"/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else>
              </dgm:choose>
            </dgm:if>
            <dgm:else name="Name35">
              <dgm:choose name="Name36">
                <dgm:if name="Name37" axis="ch ch" ptType="node node" st="1 1" cnt="1 0" func="cnt" op="equ" val="2">
                  <dgm:choose name="Name38">
                    <dgm:if name="Name39" axis="ch ch" ptType="node node" st="2 1" cnt="1 0" func="cnt" op="equ" val="0">
                      <dgm:layoutNode name="balance_20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-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20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left_20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40">
                      <dgm:choose name="Name41">
                        <dgm:if name="Name42" axis="ch ch" ptType="node node" st="2 1" cnt="1 0" func="cnt" op="equ" val="1">
                          <dgm:layoutNode name="balance_21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21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43">
                          <dgm:choose name="Name44">
                            <dgm:if name="Name45" axis="ch ch" ptType="node node" st="2 1" cnt="1 0" func="cnt" op="equ" val="2">
                              <dgm:layoutNode name="balance_22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46">
                              <dgm:choose name="Name47">
                                <dgm:if name="Name48" axis="ch ch" ptType="node node" st="2 1" cnt="1 0" func="cnt" op="equ" val="3">
                                  <dgm:layoutNode name="balance_23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49">
                                  <dgm:choose name="Name50">
                                    <dgm:if name="Name51" axis="ch ch" ptType="node node" st="2 1" cnt="1 0" func="cnt" op="gte" val="4">
                                      <dgm:layoutNode name="balance_24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52"/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if>
                <dgm:else name="Name53">
                  <dgm:choose name="Name54">
                    <dgm:if name="Name55" axis="ch ch" ptType="node node" st="1 1" cnt="1 0" func="cnt" op="equ" val="3">
                      <dgm:choose name="Name56">
                        <dgm:if name="Name57" axis="ch ch" ptType="node node" st="2 1" cnt="1 0" func="cnt" op="equ" val="0">
                          <dgm:layoutNode name="balance_30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30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58">
                          <dgm:choose name="Name59">
                            <dgm:if name="Name60" axis="ch ch" ptType="node node" st="2 1" cnt="1 0" func="cnt" op="equ" val="1">
                              <dgm:layoutNode name="balance_31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61">
                              <dgm:choose name="Name62">
                                <dgm:if name="Name63" axis="ch ch" ptType="node node" st="2 1" cnt="1 0" func="cnt" op="equ" val="2">
                                  <dgm:layoutNode name="balance_32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64">
                                  <dgm:choose name="Name65">
                                    <dgm:if name="Name66" axis="ch ch" ptType="node node" st="2 1" cnt="1 0" func="cnt" op="equ" val="3">
                                      <dgm:layoutNode name="balance_33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67">
                                      <dgm:choose name="Name68">
                                        <dgm:if name="Name69" axis="ch ch" ptType="node node" st="2 1" cnt="1 0" func="cnt" op="gte" val="4">
                                          <dgm:layoutNode name="balance_34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righ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70"/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71">
                      <dgm:choose name="Name72">
                        <dgm:if name="Name73" axis="ch ch" ptType="node node" st="1 1" cnt="1 0" func="cnt" op="gte" val="4">
                          <dgm:choose name="Name74">
                            <dgm:if name="Name75" axis="ch ch" ptType="node node" st="2 1" cnt="1 0" func="cnt" op="equ" val="0">
                              <dgm:layoutNode name="balance_40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40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76">
                              <dgm:choose name="Name77">
                                <dgm:if name="Name78" axis="ch ch" ptType="node node" st="2 1" cnt="1 0" func="cnt" op="equ" val="1">
                                  <dgm:layoutNode name="balance_41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79">
                                  <dgm:choose name="Name80">
                                    <dgm:if name="Name81" axis="ch ch" ptType="node node" st="2 1" cnt="1 0" func="cnt" op="equ" val="2">
                                      <dgm:layoutNode name="balance_42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-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lef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82">
                                      <dgm:choose name="Name83">
                                        <dgm:if name="Name84" axis="ch ch" ptType="node node" st="2 1" cnt="1 0" func="cnt" op="equ" val="3">
                                          <dgm:layoutNode name="balance_43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-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lef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85">
                                          <dgm:choose name="Name86">
                                            <dgm:if name="Name87" axis="ch ch" ptType="node node" st="2 1" cnt="1 0" func="cnt" op="gte" val="4">
                                              <dgm:layoutNode name="balance_44" styleLbl="alignAccFollowNode1">
                                                <dgm:varLst>
                                                  <dgm:bulletEnabled val="1"/>
                                                </dgm:varLst>
                                                <dgm:alg type="sp"/>
                                                <dgm:shape xmlns:r="http://schemas.openxmlformats.org/officeDocument/2006/relationships" type="rect" r:blip="">
                                                  <dgm:adjLst/>
                                                </dgm:shape>
                                                <dgm:presOf/>
                                                <dgm:constrLst/>
                                                <dgm:ruleLst/>
                                              </dgm:layoutNode>
                                              <dgm:layoutNode name="righ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</dgm:if>
                                            <dgm:else name="Name88"/>
                                          </dgm:choose>
                                        </dgm:else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if>
                        <dgm:else name="Name89"/>
                      </dgm:choose>
                    </dgm:else>
                  </dgm:choose>
                </dgm:else>
              </dgm:choose>
            </dgm:else>
          </dgm:choose>
        </dgm:else>
      </dgm:choose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Uredite stil naslova matrice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Uredite stil podnaslova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2DEC1-8324-46C8-9C90-636B9D8F3B51}" type="datetimeFigureOut">
              <a:rPr lang="hr-HR" smtClean="0"/>
              <a:t>11.6.2020.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8705D-E6F7-40E0-9B40-FBE976F6242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901450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2DEC1-8324-46C8-9C90-636B9D8F3B51}" type="datetimeFigureOut">
              <a:rPr lang="hr-HR" smtClean="0"/>
              <a:t>11.6.2020.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8705D-E6F7-40E0-9B40-FBE976F6242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436489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2DEC1-8324-46C8-9C90-636B9D8F3B51}" type="datetimeFigureOut">
              <a:rPr lang="hr-HR" smtClean="0"/>
              <a:t>11.6.2020.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8705D-E6F7-40E0-9B40-FBE976F6242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46324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2DEC1-8324-46C8-9C90-636B9D8F3B51}" type="datetimeFigureOut">
              <a:rPr lang="hr-HR" smtClean="0"/>
              <a:t>11.6.2020.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8705D-E6F7-40E0-9B40-FBE976F6242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082626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Uredite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2DEC1-8324-46C8-9C90-636B9D8F3B51}" type="datetimeFigureOut">
              <a:rPr lang="hr-HR" smtClean="0"/>
              <a:t>11.6.2020.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8705D-E6F7-40E0-9B40-FBE976F6242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063613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2DEC1-8324-46C8-9C90-636B9D8F3B51}" type="datetimeFigureOut">
              <a:rPr lang="hr-HR" smtClean="0"/>
              <a:t>11.6.2020.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8705D-E6F7-40E0-9B40-FBE976F6242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833407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2DEC1-8324-46C8-9C90-636B9D8F3B51}" type="datetimeFigureOut">
              <a:rPr lang="hr-HR" smtClean="0"/>
              <a:t>11.6.2020.</a:t>
            </a:fld>
            <a:endParaRPr lang="hr-HR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8705D-E6F7-40E0-9B40-FBE976F6242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293720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2DEC1-8324-46C8-9C90-636B9D8F3B51}" type="datetimeFigureOut">
              <a:rPr lang="hr-HR" smtClean="0"/>
              <a:t>11.6.2020.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8705D-E6F7-40E0-9B40-FBE976F6242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750494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2DEC1-8324-46C8-9C90-636B9D8F3B51}" type="datetimeFigureOut">
              <a:rPr lang="hr-HR" smtClean="0"/>
              <a:t>11.6.2020.</a:t>
            </a:fld>
            <a:endParaRPr lang="hr-HR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8705D-E6F7-40E0-9B40-FBE976F6242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100321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Uredite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2DEC1-8324-46C8-9C90-636B9D8F3B51}" type="datetimeFigureOut">
              <a:rPr lang="hr-HR" smtClean="0"/>
              <a:t>11.6.2020.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8705D-E6F7-40E0-9B40-FBE976F6242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552247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Uredite stil naslova matrice</a:t>
            </a:r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2DEC1-8324-46C8-9C90-636B9D8F3B51}" type="datetimeFigureOut">
              <a:rPr lang="hr-HR" smtClean="0"/>
              <a:t>11.6.2020.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8705D-E6F7-40E0-9B40-FBE976F6242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612290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42DEC1-8324-46C8-9C90-636B9D8F3B51}" type="datetimeFigureOut">
              <a:rPr lang="hr-HR" smtClean="0"/>
              <a:t>11.6.2020.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08705D-E6F7-40E0-9B40-FBE976F6242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17548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image" Target="../media/image52.png"/><Relationship Id="rId3" Type="http://schemas.openxmlformats.org/officeDocument/2006/relationships/image" Target="../media/image4.png"/><Relationship Id="rId7" Type="http://schemas.openxmlformats.org/officeDocument/2006/relationships/diagramData" Target="../diagrams/data2.xml"/><Relationship Id="rId12" Type="http://schemas.openxmlformats.org/officeDocument/2006/relationships/image" Target="../media/image51.png"/><Relationship Id="rId2" Type="http://schemas.openxmlformats.org/officeDocument/2006/relationships/image" Target="../media/image2.png"/><Relationship Id="rId16" Type="http://schemas.openxmlformats.org/officeDocument/2006/relationships/image" Target="../media/image5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11" Type="http://schemas.microsoft.com/office/2007/relationships/diagramDrawing" Target="../diagrams/drawing2.xml"/><Relationship Id="rId5" Type="http://schemas.openxmlformats.org/officeDocument/2006/relationships/slide" Target="slide2.xml"/><Relationship Id="rId15" Type="http://schemas.openxmlformats.org/officeDocument/2006/relationships/image" Target="../media/image54.png"/><Relationship Id="rId10" Type="http://schemas.openxmlformats.org/officeDocument/2006/relationships/diagramColors" Target="../diagrams/colors2.xml"/><Relationship Id="rId4" Type="http://schemas.openxmlformats.org/officeDocument/2006/relationships/image" Target="../media/image12.tiff"/><Relationship Id="rId9" Type="http://schemas.openxmlformats.org/officeDocument/2006/relationships/diagramQuickStyle" Target="../diagrams/quickStyle2.xml"/><Relationship Id="rId14" Type="http://schemas.openxmlformats.org/officeDocument/2006/relationships/image" Target="../media/image53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://apprendiendoconrobotica.blogspot.com.es/2015/04/aprendemos-vocabulario-inglesespanol.html" TargetMode="External"/><Relationship Id="rId13" Type="http://schemas.openxmlformats.org/officeDocument/2006/relationships/hyperlink" Target="https://pixabay.com/en/robotic-arm-hand-mechanical-31136/" TargetMode="External"/><Relationship Id="rId18" Type="http://schemas.openxmlformats.org/officeDocument/2006/relationships/image" Target="../media/image63.png"/><Relationship Id="rId3" Type="http://schemas.openxmlformats.org/officeDocument/2006/relationships/image" Target="../media/image4.png"/><Relationship Id="rId7" Type="http://schemas.openxmlformats.org/officeDocument/2006/relationships/image" Target="../media/image56.png"/><Relationship Id="rId12" Type="http://schemas.openxmlformats.org/officeDocument/2006/relationships/image" Target="../media/image59.png"/><Relationship Id="rId17" Type="http://schemas.openxmlformats.org/officeDocument/2006/relationships/hyperlink" Target="http://pngimg.com/download/45300" TargetMode="External"/><Relationship Id="rId2" Type="http://schemas.openxmlformats.org/officeDocument/2006/relationships/image" Target="../media/image2.png"/><Relationship Id="rId16" Type="http://schemas.openxmlformats.org/officeDocument/2006/relationships/image" Target="../media/image6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11" Type="http://schemas.openxmlformats.org/officeDocument/2006/relationships/image" Target="../media/image58.png"/><Relationship Id="rId5" Type="http://schemas.openxmlformats.org/officeDocument/2006/relationships/slide" Target="slide2.xml"/><Relationship Id="rId15" Type="http://schemas.openxmlformats.org/officeDocument/2006/relationships/image" Target="../media/image61.png"/><Relationship Id="rId10" Type="http://schemas.openxmlformats.org/officeDocument/2006/relationships/hyperlink" Target="https://www.needpix.com/photo/1196707/robot-3d-print-wallpaper-ai-machine-robotic-futuristic-cyborg" TargetMode="External"/><Relationship Id="rId4" Type="http://schemas.openxmlformats.org/officeDocument/2006/relationships/image" Target="../media/image12.tiff"/><Relationship Id="rId9" Type="http://schemas.openxmlformats.org/officeDocument/2006/relationships/image" Target="../media/image57.png"/><Relationship Id="rId14" Type="http://schemas.openxmlformats.org/officeDocument/2006/relationships/image" Target="../media/image6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13" Type="http://schemas.openxmlformats.org/officeDocument/2006/relationships/image" Target="../media/image70.jpeg"/><Relationship Id="rId3" Type="http://schemas.openxmlformats.org/officeDocument/2006/relationships/image" Target="../media/image4.png"/><Relationship Id="rId7" Type="http://schemas.openxmlformats.org/officeDocument/2006/relationships/image" Target="../media/image64.jpeg"/><Relationship Id="rId12" Type="http://schemas.openxmlformats.org/officeDocument/2006/relationships/image" Target="../media/image6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11" Type="http://schemas.openxmlformats.org/officeDocument/2006/relationships/image" Target="../media/image68.jpeg"/><Relationship Id="rId5" Type="http://schemas.openxmlformats.org/officeDocument/2006/relationships/slide" Target="slide2.xml"/><Relationship Id="rId10" Type="http://schemas.openxmlformats.org/officeDocument/2006/relationships/image" Target="../media/image67.jpeg"/><Relationship Id="rId4" Type="http://schemas.openxmlformats.org/officeDocument/2006/relationships/image" Target="../media/image12.tiff"/><Relationship Id="rId9" Type="http://schemas.openxmlformats.org/officeDocument/2006/relationships/image" Target="../media/image6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13" Type="http://schemas.openxmlformats.org/officeDocument/2006/relationships/hyperlink" Target="https://en.wikipedia.org/wiki/Thomson_and_Thompson" TargetMode="External"/><Relationship Id="rId3" Type="http://schemas.openxmlformats.org/officeDocument/2006/relationships/image" Target="../media/image4.png"/><Relationship Id="rId7" Type="http://schemas.openxmlformats.org/officeDocument/2006/relationships/diagramData" Target="../diagrams/data3.xml"/><Relationship Id="rId12" Type="http://schemas.openxmlformats.org/officeDocument/2006/relationships/image" Target="../media/image7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11" Type="http://schemas.microsoft.com/office/2007/relationships/diagramDrawing" Target="../diagrams/drawing3.xml"/><Relationship Id="rId5" Type="http://schemas.openxmlformats.org/officeDocument/2006/relationships/slide" Target="slide2.xml"/><Relationship Id="rId10" Type="http://schemas.openxmlformats.org/officeDocument/2006/relationships/diagramColors" Target="../diagrams/colors3.xml"/><Relationship Id="rId4" Type="http://schemas.openxmlformats.org/officeDocument/2006/relationships/image" Target="../media/image12.tiff"/><Relationship Id="rId9" Type="http://schemas.openxmlformats.org/officeDocument/2006/relationships/diagramQuickStyle" Target="../diagrams/quickStyle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hyperlink" Target="https://commons.wikimedia.org/wiki/File:White_x_in_red_rounded_square.svg" TargetMode="External"/><Relationship Id="rId3" Type="http://schemas.openxmlformats.org/officeDocument/2006/relationships/hyperlink" Target="https://pixabay.com/en/yellow-round-circle-paint-brush-1210520/" TargetMode="External"/><Relationship Id="rId7" Type="http://schemas.openxmlformats.org/officeDocument/2006/relationships/slide" Target="slide2.xml"/><Relationship Id="rId12" Type="http://schemas.openxmlformats.org/officeDocument/2006/relationships/image" Target="../media/image75.png"/><Relationship Id="rId17" Type="http://schemas.openxmlformats.org/officeDocument/2006/relationships/image" Target="../media/image79.png"/><Relationship Id="rId2" Type="http://schemas.openxmlformats.org/officeDocument/2006/relationships/image" Target="../media/image72.png"/><Relationship Id="rId16" Type="http://schemas.openxmlformats.org/officeDocument/2006/relationships/image" Target="../media/image7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tiff"/><Relationship Id="rId11" Type="http://schemas.openxmlformats.org/officeDocument/2006/relationships/image" Target="../media/image74.png"/><Relationship Id="rId5" Type="http://schemas.openxmlformats.org/officeDocument/2006/relationships/image" Target="../media/image4.png"/><Relationship Id="rId15" Type="http://schemas.openxmlformats.org/officeDocument/2006/relationships/image" Target="../media/image77.png"/><Relationship Id="rId10" Type="http://schemas.openxmlformats.org/officeDocument/2006/relationships/hyperlink" Target="https://pixabay.com/ko/%EC%8A%A4%ED%8B%B0%EC%BB%A4-%ED%83%9C%EA%B7%B8-%EC%82%AC%EB%AC%B4%EC%8B%A4-%EC%A7%84%ED%95%9C-%EB%85%B9%EC%83%89-1443065/" TargetMode="External"/><Relationship Id="rId4" Type="http://schemas.openxmlformats.org/officeDocument/2006/relationships/image" Target="../media/image2.png"/><Relationship Id="rId9" Type="http://schemas.openxmlformats.org/officeDocument/2006/relationships/image" Target="../media/image73.png"/><Relationship Id="rId14" Type="http://schemas.openxmlformats.org/officeDocument/2006/relationships/image" Target="../media/image7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13" Type="http://schemas.openxmlformats.org/officeDocument/2006/relationships/hyperlink" Target="https://pixabay.com/vectors/frame-border-white-metal-template-422371/" TargetMode="External"/><Relationship Id="rId18" Type="http://schemas.openxmlformats.org/officeDocument/2006/relationships/hyperlink" Target="http://www.pngall.com/table-png" TargetMode="External"/><Relationship Id="rId3" Type="http://schemas.openxmlformats.org/officeDocument/2006/relationships/image" Target="../media/image4.png"/><Relationship Id="rId7" Type="http://schemas.openxmlformats.org/officeDocument/2006/relationships/diagramData" Target="../diagrams/data4.xml"/><Relationship Id="rId12" Type="http://schemas.openxmlformats.org/officeDocument/2006/relationships/image" Target="../media/image80.png"/><Relationship Id="rId17" Type="http://schemas.openxmlformats.org/officeDocument/2006/relationships/image" Target="../media/image83.png"/><Relationship Id="rId2" Type="http://schemas.openxmlformats.org/officeDocument/2006/relationships/image" Target="../media/image2.png"/><Relationship Id="rId16" Type="http://schemas.openxmlformats.org/officeDocument/2006/relationships/hyperlink" Target="https://pngimg.com/download/91012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11" Type="http://schemas.microsoft.com/office/2007/relationships/diagramDrawing" Target="../diagrams/drawing4.xml"/><Relationship Id="rId5" Type="http://schemas.openxmlformats.org/officeDocument/2006/relationships/slide" Target="slide2.xml"/><Relationship Id="rId15" Type="http://schemas.openxmlformats.org/officeDocument/2006/relationships/image" Target="../media/image82.png"/><Relationship Id="rId10" Type="http://schemas.openxmlformats.org/officeDocument/2006/relationships/diagramColors" Target="../diagrams/colors4.xml"/><Relationship Id="rId4" Type="http://schemas.openxmlformats.org/officeDocument/2006/relationships/image" Target="../media/image12.tiff"/><Relationship Id="rId9" Type="http://schemas.openxmlformats.org/officeDocument/2006/relationships/diagramQuickStyle" Target="../diagrams/quickStyle4.xml"/><Relationship Id="rId14" Type="http://schemas.openxmlformats.org/officeDocument/2006/relationships/image" Target="../media/image8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88.png"/><Relationship Id="rId3" Type="http://schemas.openxmlformats.org/officeDocument/2006/relationships/image" Target="../media/image4.png"/><Relationship Id="rId7" Type="http://schemas.openxmlformats.org/officeDocument/2006/relationships/image" Target="../media/image84.png"/><Relationship Id="rId12" Type="http://schemas.openxmlformats.org/officeDocument/2006/relationships/hyperlink" Target="http://www.pngall.com/arrow-png" TargetMode="External"/><Relationship Id="rId17" Type="http://schemas.openxmlformats.org/officeDocument/2006/relationships/image" Target="../media/image90.png"/><Relationship Id="rId2" Type="http://schemas.openxmlformats.org/officeDocument/2006/relationships/image" Target="../media/image2.png"/><Relationship Id="rId16" Type="http://schemas.openxmlformats.org/officeDocument/2006/relationships/hyperlink" Target="https://pixabay.com/en/button-glossy-round-circle-153683/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11" Type="http://schemas.openxmlformats.org/officeDocument/2006/relationships/image" Target="../media/image87.png"/><Relationship Id="rId5" Type="http://schemas.openxmlformats.org/officeDocument/2006/relationships/slide" Target="slide2.xml"/><Relationship Id="rId15" Type="http://schemas.openxmlformats.org/officeDocument/2006/relationships/image" Target="../media/image89.png"/><Relationship Id="rId10" Type="http://schemas.openxmlformats.org/officeDocument/2006/relationships/hyperlink" Target="https://pixabay.com/en/speech-bubble-speech-balloon-talking-156056/" TargetMode="External"/><Relationship Id="rId4" Type="http://schemas.openxmlformats.org/officeDocument/2006/relationships/image" Target="../media/image12.tiff"/><Relationship Id="rId9" Type="http://schemas.openxmlformats.org/officeDocument/2006/relationships/image" Target="../media/image86.png"/><Relationship Id="rId14" Type="http://schemas.openxmlformats.org/officeDocument/2006/relationships/hyperlink" Target="https://pixabay.com/en/orange-round-circle-paint-brush-1210522/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2.png"/><Relationship Id="rId7" Type="http://schemas.openxmlformats.org/officeDocument/2006/relationships/image" Target="../media/image13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4.xml"/><Relationship Id="rId6" Type="http://schemas.openxmlformats.org/officeDocument/2006/relationships/slide" Target="slide2.xml"/><Relationship Id="rId5" Type="http://schemas.openxmlformats.org/officeDocument/2006/relationships/image" Target="../media/image12.tiff"/><Relationship Id="rId10" Type="http://schemas.openxmlformats.org/officeDocument/2006/relationships/image" Target="../media/image94.png"/><Relationship Id="rId4" Type="http://schemas.openxmlformats.org/officeDocument/2006/relationships/image" Target="../media/image4.png"/><Relationship Id="rId9" Type="http://schemas.openxmlformats.org/officeDocument/2006/relationships/image" Target="../media/image9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.xml"/><Relationship Id="rId13" Type="http://schemas.openxmlformats.org/officeDocument/2006/relationships/hyperlink" Target="https://pngimg.com/download/34482" TargetMode="External"/><Relationship Id="rId3" Type="http://schemas.openxmlformats.org/officeDocument/2006/relationships/image" Target="../media/image4.png"/><Relationship Id="rId7" Type="http://schemas.openxmlformats.org/officeDocument/2006/relationships/diagramData" Target="../diagrams/data5.xml"/><Relationship Id="rId12" Type="http://schemas.openxmlformats.org/officeDocument/2006/relationships/image" Target="../media/image95.png"/><Relationship Id="rId2" Type="http://schemas.openxmlformats.org/officeDocument/2006/relationships/image" Target="../media/image2.png"/><Relationship Id="rId16" Type="http://schemas.openxmlformats.org/officeDocument/2006/relationships/image" Target="../media/image9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11" Type="http://schemas.microsoft.com/office/2007/relationships/diagramDrawing" Target="../diagrams/drawing5.xml"/><Relationship Id="rId5" Type="http://schemas.openxmlformats.org/officeDocument/2006/relationships/slide" Target="slide2.xml"/><Relationship Id="rId15" Type="http://schemas.openxmlformats.org/officeDocument/2006/relationships/hyperlink" Target="https://pngimg.com/download/7414" TargetMode="External"/><Relationship Id="rId10" Type="http://schemas.openxmlformats.org/officeDocument/2006/relationships/diagramColors" Target="../diagrams/colors5.xml"/><Relationship Id="rId4" Type="http://schemas.openxmlformats.org/officeDocument/2006/relationships/image" Target="../media/image12.tiff"/><Relationship Id="rId9" Type="http://schemas.openxmlformats.org/officeDocument/2006/relationships/diagramQuickStyle" Target="../diagrams/quickStyle5.xml"/><Relationship Id="rId14" Type="http://schemas.openxmlformats.org/officeDocument/2006/relationships/image" Target="../media/image9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diagramDrawing" Target="../diagrams/drawing6.xml"/><Relationship Id="rId18" Type="http://schemas.openxmlformats.org/officeDocument/2006/relationships/image" Target="../media/image103.png"/><Relationship Id="rId3" Type="http://schemas.openxmlformats.org/officeDocument/2006/relationships/hyperlink" Target="https://pngimg.com/download/68270" TargetMode="External"/><Relationship Id="rId21" Type="http://schemas.openxmlformats.org/officeDocument/2006/relationships/hyperlink" Target="https://commons.wikimedia.org/wiki/File:Golden_Writing_star.png" TargetMode="External"/><Relationship Id="rId7" Type="http://schemas.openxmlformats.org/officeDocument/2006/relationships/slide" Target="slide2.xml"/><Relationship Id="rId12" Type="http://schemas.openxmlformats.org/officeDocument/2006/relationships/diagramColors" Target="../diagrams/colors6.xml"/><Relationship Id="rId17" Type="http://schemas.openxmlformats.org/officeDocument/2006/relationships/image" Target="../media/image102.svg"/><Relationship Id="rId2" Type="http://schemas.openxmlformats.org/officeDocument/2006/relationships/image" Target="../media/image98.png"/><Relationship Id="rId16" Type="http://schemas.openxmlformats.org/officeDocument/2006/relationships/image" Target="../media/image101.png"/><Relationship Id="rId20" Type="http://schemas.openxmlformats.org/officeDocument/2006/relationships/image" Target="../media/image10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tiff"/><Relationship Id="rId11" Type="http://schemas.openxmlformats.org/officeDocument/2006/relationships/diagramQuickStyle" Target="../diagrams/quickStyle6.xml"/><Relationship Id="rId5" Type="http://schemas.openxmlformats.org/officeDocument/2006/relationships/image" Target="../media/image4.png"/><Relationship Id="rId15" Type="http://schemas.openxmlformats.org/officeDocument/2006/relationships/image" Target="../media/image100.svg"/><Relationship Id="rId10" Type="http://schemas.openxmlformats.org/officeDocument/2006/relationships/diagramLayout" Target="../diagrams/layout6.xml"/><Relationship Id="rId19" Type="http://schemas.openxmlformats.org/officeDocument/2006/relationships/image" Target="../media/image104.svg"/><Relationship Id="rId4" Type="http://schemas.openxmlformats.org/officeDocument/2006/relationships/image" Target="../media/image2.png"/><Relationship Id="rId9" Type="http://schemas.openxmlformats.org/officeDocument/2006/relationships/diagramData" Target="../diagrams/data6.xml"/><Relationship Id="rId14" Type="http://schemas.openxmlformats.org/officeDocument/2006/relationships/image" Target="../media/image9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slide" Target="slide13.xml"/><Relationship Id="rId18" Type="http://schemas.openxmlformats.org/officeDocument/2006/relationships/slide" Target="slide7.xml"/><Relationship Id="rId26" Type="http://schemas.openxmlformats.org/officeDocument/2006/relationships/slide" Target="slide21.xml"/><Relationship Id="rId3" Type="http://schemas.openxmlformats.org/officeDocument/2006/relationships/image" Target="../media/image3.png"/><Relationship Id="rId21" Type="http://schemas.openxmlformats.org/officeDocument/2006/relationships/slide" Target="slide10.xml"/><Relationship Id="rId7" Type="http://schemas.openxmlformats.org/officeDocument/2006/relationships/image" Target="../media/image6.png"/><Relationship Id="rId12" Type="http://schemas.openxmlformats.org/officeDocument/2006/relationships/slide" Target="slide12.xml"/><Relationship Id="rId17" Type="http://schemas.openxmlformats.org/officeDocument/2006/relationships/slide" Target="slide17.xml"/><Relationship Id="rId25" Type="http://schemas.openxmlformats.org/officeDocument/2006/relationships/slide" Target="slide20.xml"/><Relationship Id="rId2" Type="http://schemas.openxmlformats.org/officeDocument/2006/relationships/image" Target="../media/image2.png"/><Relationship Id="rId16" Type="http://schemas.openxmlformats.org/officeDocument/2006/relationships/slide" Target="slide16.xml"/><Relationship Id="rId20" Type="http://schemas.openxmlformats.org/officeDocument/2006/relationships/slide" Target="slide9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2.xml"/><Relationship Id="rId11" Type="http://schemas.openxmlformats.org/officeDocument/2006/relationships/slide" Target="slide6.xml"/><Relationship Id="rId24" Type="http://schemas.openxmlformats.org/officeDocument/2006/relationships/slide" Target="slide19.xml"/><Relationship Id="rId5" Type="http://schemas.openxmlformats.org/officeDocument/2006/relationships/image" Target="../media/image5.tiff"/><Relationship Id="rId15" Type="http://schemas.openxmlformats.org/officeDocument/2006/relationships/slide" Target="slide15.xml"/><Relationship Id="rId23" Type="http://schemas.openxmlformats.org/officeDocument/2006/relationships/slide" Target="slide18.xml"/><Relationship Id="rId10" Type="http://schemas.openxmlformats.org/officeDocument/2006/relationships/slide" Target="slide5.xml"/><Relationship Id="rId19" Type="http://schemas.openxmlformats.org/officeDocument/2006/relationships/slide" Target="slide8.xml"/><Relationship Id="rId4" Type="http://schemas.openxmlformats.org/officeDocument/2006/relationships/image" Target="../media/image4.png"/><Relationship Id="rId9" Type="http://schemas.openxmlformats.org/officeDocument/2006/relationships/slide" Target="slide4.xml"/><Relationship Id="rId14" Type="http://schemas.openxmlformats.org/officeDocument/2006/relationships/slide" Target="slide14.xml"/><Relationship Id="rId22" Type="http://schemas.openxmlformats.org/officeDocument/2006/relationships/slide" Target="slide11.xml"/><Relationship Id="rId27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diagramColors" Target="../diagrams/colors7.xml"/><Relationship Id="rId3" Type="http://schemas.openxmlformats.org/officeDocument/2006/relationships/hyperlink" Target="http://www.pngall.com/speech-bubble-png" TargetMode="External"/><Relationship Id="rId7" Type="http://schemas.openxmlformats.org/officeDocument/2006/relationships/slide" Target="slide2.xml"/><Relationship Id="rId12" Type="http://schemas.openxmlformats.org/officeDocument/2006/relationships/diagramQuickStyle" Target="../diagrams/quickStyle7.xml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tiff"/><Relationship Id="rId11" Type="http://schemas.openxmlformats.org/officeDocument/2006/relationships/diagramLayout" Target="../diagrams/layout7.xml"/><Relationship Id="rId5" Type="http://schemas.openxmlformats.org/officeDocument/2006/relationships/image" Target="../media/image4.png"/><Relationship Id="rId10" Type="http://schemas.openxmlformats.org/officeDocument/2006/relationships/diagramData" Target="../diagrams/data7.xml"/><Relationship Id="rId4" Type="http://schemas.openxmlformats.org/officeDocument/2006/relationships/image" Target="../media/image2.png"/><Relationship Id="rId9" Type="http://schemas.openxmlformats.org/officeDocument/2006/relationships/image" Target="../media/image107.png"/><Relationship Id="rId14" Type="http://schemas.microsoft.com/office/2007/relationships/diagramDrawing" Target="../diagrams/drawing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pixabay.com/en/paper-ruled-lined-office-school-155953/" TargetMode="External"/><Relationship Id="rId13" Type="http://schemas.microsoft.com/office/2007/relationships/diagramDrawing" Target="../diagrams/drawing8.xml"/><Relationship Id="rId3" Type="http://schemas.openxmlformats.org/officeDocument/2006/relationships/image" Target="../media/image4.png"/><Relationship Id="rId7" Type="http://schemas.openxmlformats.org/officeDocument/2006/relationships/image" Target="../media/image108.png"/><Relationship Id="rId12" Type="http://schemas.openxmlformats.org/officeDocument/2006/relationships/diagramColors" Target="../diagrams/colors8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11" Type="http://schemas.openxmlformats.org/officeDocument/2006/relationships/diagramQuickStyle" Target="../diagrams/quickStyle8.xml"/><Relationship Id="rId5" Type="http://schemas.openxmlformats.org/officeDocument/2006/relationships/slide" Target="slide2.xml"/><Relationship Id="rId15" Type="http://schemas.openxmlformats.org/officeDocument/2006/relationships/hyperlink" Target="http://www.pngall.com/pen-png" TargetMode="External"/><Relationship Id="rId10" Type="http://schemas.openxmlformats.org/officeDocument/2006/relationships/diagramLayout" Target="../diagrams/layout8.xml"/><Relationship Id="rId4" Type="http://schemas.openxmlformats.org/officeDocument/2006/relationships/image" Target="../media/image12.tiff"/><Relationship Id="rId9" Type="http://schemas.openxmlformats.org/officeDocument/2006/relationships/diagramData" Target="../diagrams/data8.xml"/><Relationship Id="rId14" Type="http://schemas.openxmlformats.org/officeDocument/2006/relationships/image" Target="../media/image10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4.png"/><Relationship Id="rId7" Type="http://schemas.openxmlformats.org/officeDocument/2006/relationships/image" Target="../media/image12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tiff"/><Relationship Id="rId3" Type="http://schemas.openxmlformats.org/officeDocument/2006/relationships/image" Target="../media/image4.png"/><Relationship Id="rId7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4.png"/><Relationship Id="rId7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3.png"/><Relationship Id="rId4" Type="http://schemas.openxmlformats.org/officeDocument/2006/relationships/image" Target="../media/image12.tiff"/><Relationship Id="rId9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4.png"/><Relationship Id="rId7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11" Type="http://schemas.openxmlformats.org/officeDocument/2006/relationships/image" Target="../media/image13.png"/><Relationship Id="rId5" Type="http://schemas.openxmlformats.org/officeDocument/2006/relationships/image" Target="../media/image17.png"/><Relationship Id="rId10" Type="http://schemas.openxmlformats.org/officeDocument/2006/relationships/slide" Target="slide2.xml"/><Relationship Id="rId4" Type="http://schemas.openxmlformats.org/officeDocument/2006/relationships/image" Target="../media/image12.tiff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18" Type="http://schemas.openxmlformats.org/officeDocument/2006/relationships/image" Target="../media/image32.png"/><Relationship Id="rId3" Type="http://schemas.openxmlformats.org/officeDocument/2006/relationships/image" Target="../media/image2.png"/><Relationship Id="rId21" Type="http://schemas.openxmlformats.org/officeDocument/2006/relationships/image" Target="../media/image13.png"/><Relationship Id="rId7" Type="http://schemas.openxmlformats.org/officeDocument/2006/relationships/hyperlink" Target="http://www.pngall.com/arrow-png" TargetMode="External"/><Relationship Id="rId12" Type="http://schemas.openxmlformats.org/officeDocument/2006/relationships/image" Target="../media/image28.png"/><Relationship Id="rId17" Type="http://schemas.microsoft.com/office/2007/relationships/hdphoto" Target="../media/hdphoto3.wdp"/><Relationship Id="rId2" Type="http://schemas.openxmlformats.org/officeDocument/2006/relationships/image" Target="../media/image22.png"/><Relationship Id="rId16" Type="http://schemas.openxmlformats.org/officeDocument/2006/relationships/image" Target="../media/image31.png"/><Relationship Id="rId20" Type="http://schemas.openxmlformats.org/officeDocument/2006/relationships/slide" Target="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11" Type="http://schemas.openxmlformats.org/officeDocument/2006/relationships/image" Target="../media/image27.png"/><Relationship Id="rId5" Type="http://schemas.openxmlformats.org/officeDocument/2006/relationships/image" Target="../media/image12.tiff"/><Relationship Id="rId15" Type="http://schemas.microsoft.com/office/2007/relationships/hdphoto" Target="../media/hdphoto2.wdp"/><Relationship Id="rId10" Type="http://schemas.openxmlformats.org/officeDocument/2006/relationships/image" Target="../media/image26.png"/><Relationship Id="rId19" Type="http://schemas.microsoft.com/office/2007/relationships/hdphoto" Target="../media/hdphoto4.wdp"/><Relationship Id="rId4" Type="http://schemas.openxmlformats.org/officeDocument/2006/relationships/image" Target="../media/image4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4.png"/><Relationship Id="rId7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11" Type="http://schemas.openxmlformats.org/officeDocument/2006/relationships/image" Target="../media/image37.png"/><Relationship Id="rId5" Type="http://schemas.openxmlformats.org/officeDocument/2006/relationships/slide" Target="slide2.xml"/><Relationship Id="rId10" Type="http://schemas.openxmlformats.org/officeDocument/2006/relationships/image" Target="../media/image36.emf"/><Relationship Id="rId4" Type="http://schemas.openxmlformats.org/officeDocument/2006/relationships/image" Target="../media/image12.tiff"/><Relationship Id="rId9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microsoft.com/office/2007/relationships/hdphoto" Target="../media/hdphoto6.wdp"/><Relationship Id="rId18" Type="http://schemas.openxmlformats.org/officeDocument/2006/relationships/image" Target="../media/image47.png"/><Relationship Id="rId3" Type="http://schemas.openxmlformats.org/officeDocument/2006/relationships/image" Target="../media/image4.png"/><Relationship Id="rId7" Type="http://schemas.openxmlformats.org/officeDocument/2006/relationships/image" Target="../media/image38.png"/><Relationship Id="rId12" Type="http://schemas.openxmlformats.org/officeDocument/2006/relationships/image" Target="../media/image42.png"/><Relationship Id="rId17" Type="http://schemas.openxmlformats.org/officeDocument/2006/relationships/image" Target="../media/image46.svg"/><Relationship Id="rId2" Type="http://schemas.openxmlformats.org/officeDocument/2006/relationships/image" Target="../media/image2.png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11" Type="http://schemas.openxmlformats.org/officeDocument/2006/relationships/image" Target="../media/image41.svg"/><Relationship Id="rId5" Type="http://schemas.openxmlformats.org/officeDocument/2006/relationships/slide" Target="slide2.xml"/><Relationship Id="rId15" Type="http://schemas.openxmlformats.org/officeDocument/2006/relationships/image" Target="../media/image44.svg"/><Relationship Id="rId10" Type="http://schemas.openxmlformats.org/officeDocument/2006/relationships/image" Target="../media/image40.png"/><Relationship Id="rId4" Type="http://schemas.openxmlformats.org/officeDocument/2006/relationships/image" Target="../media/image12.tiff"/><Relationship Id="rId9" Type="http://schemas.microsoft.com/office/2007/relationships/hdphoto" Target="../media/hdphoto5.wdp"/><Relationship Id="rId14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13" Type="http://schemas.openxmlformats.org/officeDocument/2006/relationships/image" Target="../media/image49.emf"/><Relationship Id="rId3" Type="http://schemas.openxmlformats.org/officeDocument/2006/relationships/image" Target="../media/image4.png"/><Relationship Id="rId7" Type="http://schemas.openxmlformats.org/officeDocument/2006/relationships/diagramData" Target="../diagrams/data1.xml"/><Relationship Id="rId12" Type="http://schemas.openxmlformats.org/officeDocument/2006/relationships/image" Target="../media/image48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11" Type="http://schemas.microsoft.com/office/2007/relationships/diagramDrawing" Target="../diagrams/drawing1.xml"/><Relationship Id="rId5" Type="http://schemas.openxmlformats.org/officeDocument/2006/relationships/slide" Target="slide2.xml"/><Relationship Id="rId10" Type="http://schemas.openxmlformats.org/officeDocument/2006/relationships/diagramColors" Target="../diagrams/colors1.xml"/><Relationship Id="rId4" Type="http://schemas.openxmlformats.org/officeDocument/2006/relationships/image" Target="../media/image12.tiff"/><Relationship Id="rId9" Type="http://schemas.openxmlformats.org/officeDocument/2006/relationships/diagramQuickStyle" Target="../diagrams/quickStyle1.xml"/><Relationship Id="rId14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" b="190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1990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lika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268"/>
          <a:stretch/>
        </p:blipFill>
        <p:spPr>
          <a:xfrm rot="16200000">
            <a:off x="5501714" y="167712"/>
            <a:ext cx="1188575" cy="12192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Slika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04" t="54643" r="73268"/>
          <a:stretch/>
        </p:blipFill>
        <p:spPr>
          <a:xfrm rot="5400000">
            <a:off x="2626958" y="-2626180"/>
            <a:ext cx="1035698" cy="62880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Slika 3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683"/>
          <a:stretch>
            <a:fillRect/>
          </a:stretch>
        </p:blipFill>
        <p:spPr bwMode="auto">
          <a:xfrm>
            <a:off x="10245469" y="5816510"/>
            <a:ext cx="1309065" cy="894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1977" y="4184326"/>
            <a:ext cx="1906255" cy="1956293"/>
          </a:xfrm>
          <a:prstGeom prst="rect">
            <a:avLst/>
          </a:prstGeom>
        </p:spPr>
      </p:pic>
      <p:pic>
        <p:nvPicPr>
          <p:cNvPr id="2" name="Slika 1">
            <a:hlinkClick r:id="rId5" action="ppaction://hlinksldjump"/>
            <a:extLst>
              <a:ext uri="{FF2B5EF4-FFF2-40B4-BE49-F238E27FC236}">
                <a16:creationId xmlns:a16="http://schemas.microsoft.com/office/drawing/2014/main" id="{B555A430-3EC0-4E40-85B1-098FC5093E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18632" y="147086"/>
            <a:ext cx="871804" cy="627942"/>
          </a:xfrm>
          <a:prstGeom prst="rect">
            <a:avLst/>
          </a:prstGeom>
        </p:spPr>
      </p:pic>
      <p:sp>
        <p:nvSpPr>
          <p:cNvPr id="3" name="TekstniOkvir 2">
            <a:extLst>
              <a:ext uri="{FF2B5EF4-FFF2-40B4-BE49-F238E27FC236}">
                <a16:creationId xmlns:a16="http://schemas.microsoft.com/office/drawing/2014/main" id="{D1D932CA-4A47-4825-8A16-3D2F645746EE}"/>
              </a:ext>
            </a:extLst>
          </p:cNvPr>
          <p:cNvSpPr txBox="1"/>
          <p:nvPr/>
        </p:nvSpPr>
        <p:spPr>
          <a:xfrm>
            <a:off x="5209673" y="214563"/>
            <a:ext cx="17726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Perfekt</a:t>
            </a:r>
          </a:p>
        </p:txBody>
      </p:sp>
      <p:graphicFrame>
        <p:nvGraphicFramePr>
          <p:cNvPr id="4" name="Dijagram 3">
            <a:extLst>
              <a:ext uri="{FF2B5EF4-FFF2-40B4-BE49-F238E27FC236}">
                <a16:creationId xmlns:a16="http://schemas.microsoft.com/office/drawing/2014/main" id="{ADB094CB-A8E4-4F2C-B090-630E018137E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19558011"/>
              </p:ext>
            </p:extLst>
          </p:nvPr>
        </p:nvGraphicFramePr>
        <p:xfrm>
          <a:off x="382868" y="775029"/>
          <a:ext cx="9234374" cy="26539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9" name="TekstniOkvir 18">
            <a:extLst>
              <a:ext uri="{FF2B5EF4-FFF2-40B4-BE49-F238E27FC236}">
                <a16:creationId xmlns:a16="http://schemas.microsoft.com/office/drawing/2014/main" id="{960C4C88-AAEB-48C7-9DBA-8AD11B45A8E9}"/>
              </a:ext>
            </a:extLst>
          </p:cNvPr>
          <p:cNvSpPr txBox="1"/>
          <p:nvPr/>
        </p:nvSpPr>
        <p:spPr>
          <a:xfrm>
            <a:off x="382868" y="2811431"/>
            <a:ext cx="2364205" cy="64633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hr-HR" dirty="0"/>
              <a:t>Prezent glagola BITI: </a:t>
            </a:r>
          </a:p>
          <a:p>
            <a:pPr algn="ctr"/>
            <a:r>
              <a:rPr lang="hr-HR" dirty="0">
                <a:solidFill>
                  <a:srgbClr val="FF6600"/>
                </a:solidFill>
                <a:latin typeface="Impact" panose="020B0806030902050204" pitchFamily="34" charset="0"/>
              </a:rPr>
              <a:t>sam, si, je, smo, ste, su</a:t>
            </a:r>
            <a:r>
              <a:rPr lang="hr-HR" dirty="0">
                <a:solidFill>
                  <a:srgbClr val="FF6600"/>
                </a:solidFill>
              </a:rPr>
              <a:t>.</a:t>
            </a:r>
          </a:p>
        </p:txBody>
      </p:sp>
      <p:sp>
        <p:nvSpPr>
          <p:cNvPr id="21" name="TekstniOkvir 20">
            <a:extLst>
              <a:ext uri="{FF2B5EF4-FFF2-40B4-BE49-F238E27FC236}">
                <a16:creationId xmlns:a16="http://schemas.microsoft.com/office/drawing/2014/main" id="{E32F029A-7C87-47F3-B117-A0B6CA47586E}"/>
              </a:ext>
            </a:extLst>
          </p:cNvPr>
          <p:cNvSpPr txBox="1"/>
          <p:nvPr/>
        </p:nvSpPr>
        <p:spPr>
          <a:xfrm>
            <a:off x="3025677" y="2872506"/>
            <a:ext cx="2236343" cy="1477328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it-IT" dirty="0" err="1"/>
              <a:t>Nastaje</a:t>
            </a:r>
            <a:r>
              <a:rPr lang="it-IT" dirty="0"/>
              <a:t> od </a:t>
            </a:r>
            <a:r>
              <a:rPr lang="it-IT" dirty="0" err="1"/>
              <a:t>glagola</a:t>
            </a:r>
            <a:r>
              <a:rPr lang="it-IT" dirty="0"/>
              <a:t> </a:t>
            </a:r>
            <a:endParaRPr lang="hr-HR" dirty="0"/>
          </a:p>
          <a:p>
            <a:pPr algn="ctr"/>
            <a:r>
              <a:rPr lang="it-IT" dirty="0"/>
              <a:t>i </a:t>
            </a:r>
            <a:r>
              <a:rPr lang="it-IT" dirty="0" err="1"/>
              <a:t>tvori</a:t>
            </a:r>
            <a:r>
              <a:rPr lang="it-IT" dirty="0"/>
              <a:t> se od </a:t>
            </a:r>
            <a:endParaRPr lang="hr-HR" dirty="0"/>
          </a:p>
          <a:p>
            <a:pPr algn="ctr"/>
            <a:r>
              <a:rPr lang="it-IT" dirty="0" err="1"/>
              <a:t>glagolske</a:t>
            </a:r>
            <a:r>
              <a:rPr lang="it-IT" dirty="0"/>
              <a:t> </a:t>
            </a:r>
            <a:r>
              <a:rPr lang="it-IT" dirty="0" err="1"/>
              <a:t>osnove</a:t>
            </a:r>
            <a:r>
              <a:rPr lang="it-IT" dirty="0"/>
              <a:t> </a:t>
            </a:r>
            <a:endParaRPr lang="hr-HR" dirty="0"/>
          </a:p>
          <a:p>
            <a:pPr algn="ctr"/>
            <a:r>
              <a:rPr lang="it-IT" dirty="0"/>
              <a:t>i </a:t>
            </a:r>
            <a:r>
              <a:rPr lang="it-IT" dirty="0" err="1"/>
              <a:t>nastavaka</a:t>
            </a:r>
            <a:r>
              <a:rPr lang="it-IT" dirty="0"/>
              <a:t> </a:t>
            </a:r>
            <a:endParaRPr lang="hr-HR" dirty="0"/>
          </a:p>
          <a:p>
            <a:pPr algn="ctr"/>
            <a:r>
              <a:rPr lang="hr-HR" dirty="0">
                <a:solidFill>
                  <a:srgbClr val="FF6600"/>
                </a:solidFill>
                <a:latin typeface="Impact" panose="020B0806030902050204" pitchFamily="34" charset="0"/>
              </a:rPr>
              <a:t>-</a:t>
            </a:r>
            <a:r>
              <a:rPr lang="it-IT" dirty="0">
                <a:solidFill>
                  <a:srgbClr val="FF6600"/>
                </a:solidFill>
                <a:latin typeface="Impact" panose="020B0806030902050204" pitchFamily="34" charset="0"/>
              </a:rPr>
              <a:t>(a)o, -la, -lo, -li, -le, -la.</a:t>
            </a:r>
            <a:endParaRPr lang="hr-HR" dirty="0">
              <a:solidFill>
                <a:srgbClr val="FF6600"/>
              </a:solidFill>
              <a:latin typeface="Impact" panose="020B0806030902050204" pitchFamily="34" charset="0"/>
            </a:endParaRPr>
          </a:p>
        </p:txBody>
      </p:sp>
      <p:sp>
        <p:nvSpPr>
          <p:cNvPr id="22" name="TekstniOkvir 21">
            <a:extLst>
              <a:ext uri="{FF2B5EF4-FFF2-40B4-BE49-F238E27FC236}">
                <a16:creationId xmlns:a16="http://schemas.microsoft.com/office/drawing/2014/main" id="{348E6715-4757-49C7-8E83-BE6BE62818DC}"/>
              </a:ext>
            </a:extLst>
          </p:cNvPr>
          <p:cNvSpPr txBox="1"/>
          <p:nvPr/>
        </p:nvSpPr>
        <p:spPr>
          <a:xfrm>
            <a:off x="7674861" y="3559350"/>
            <a:ext cx="62925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 err="1"/>
              <a:t>Gledali</a:t>
            </a:r>
            <a:r>
              <a:rPr lang="it-IT" b="1" dirty="0"/>
              <a:t> </a:t>
            </a:r>
            <a:r>
              <a:rPr lang="it-IT" b="1" dirty="0" err="1"/>
              <a:t>smo</a:t>
            </a:r>
            <a:r>
              <a:rPr lang="it-IT" b="1" dirty="0"/>
              <a:t> </a:t>
            </a:r>
            <a:r>
              <a:rPr lang="it-IT" dirty="0"/>
              <a:t>film, </a:t>
            </a:r>
            <a:r>
              <a:rPr lang="it-IT" b="1" dirty="0" err="1"/>
              <a:t>pričali</a:t>
            </a:r>
            <a:r>
              <a:rPr lang="it-IT" dirty="0"/>
              <a:t> i </a:t>
            </a:r>
            <a:r>
              <a:rPr lang="it-IT" dirty="0" err="1"/>
              <a:t>dobro</a:t>
            </a:r>
            <a:r>
              <a:rPr lang="it-IT" dirty="0"/>
              <a:t> </a:t>
            </a:r>
            <a:r>
              <a:rPr lang="it-IT" b="1" dirty="0"/>
              <a:t>se </a:t>
            </a:r>
            <a:r>
              <a:rPr lang="it-IT" b="1" dirty="0" err="1"/>
              <a:t>zabavljali</a:t>
            </a:r>
            <a:r>
              <a:rPr lang="it-IT" dirty="0"/>
              <a:t>.</a:t>
            </a:r>
            <a:endParaRPr lang="hr-HR" dirty="0"/>
          </a:p>
        </p:txBody>
      </p:sp>
      <p:pic>
        <p:nvPicPr>
          <p:cNvPr id="12" name="Slika 11">
            <a:extLst>
              <a:ext uri="{FF2B5EF4-FFF2-40B4-BE49-F238E27FC236}">
                <a16:creationId xmlns:a16="http://schemas.microsoft.com/office/drawing/2014/main" id="{33324B8E-D7A9-4CDF-84F3-4276EEBEA48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570406" y="3952912"/>
            <a:ext cx="2664183" cy="292633"/>
          </a:xfrm>
          <a:prstGeom prst="rect">
            <a:avLst/>
          </a:prstGeom>
        </p:spPr>
      </p:pic>
      <p:pic>
        <p:nvPicPr>
          <p:cNvPr id="15" name="Slika 14">
            <a:extLst>
              <a:ext uri="{FF2B5EF4-FFF2-40B4-BE49-F238E27FC236}">
                <a16:creationId xmlns:a16="http://schemas.microsoft.com/office/drawing/2014/main" id="{D7025CA8-BCA9-49AD-8AE9-58EBC77428B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704278" y="3925666"/>
            <a:ext cx="1042506" cy="195089"/>
          </a:xfrm>
          <a:prstGeom prst="rect">
            <a:avLst/>
          </a:prstGeom>
        </p:spPr>
      </p:pic>
      <p:sp>
        <p:nvSpPr>
          <p:cNvPr id="26" name="TekstniOkvir 25">
            <a:extLst>
              <a:ext uri="{FF2B5EF4-FFF2-40B4-BE49-F238E27FC236}">
                <a16:creationId xmlns:a16="http://schemas.microsoft.com/office/drawing/2014/main" id="{C9491B00-021E-4559-8A70-8C453E8A8194}"/>
              </a:ext>
            </a:extLst>
          </p:cNvPr>
          <p:cNvSpPr txBox="1"/>
          <p:nvPr/>
        </p:nvSpPr>
        <p:spPr>
          <a:xfrm>
            <a:off x="9583336" y="1496146"/>
            <a:ext cx="2400388" cy="190821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hr-HR" dirty="0">
                <a:solidFill>
                  <a:srgbClr val="FF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Krnji perfekt-</a:t>
            </a:r>
            <a: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r-H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perfekt u rečenici bez izrečenog </a:t>
            </a:r>
          </a:p>
          <a:p>
            <a:pPr algn="ctr"/>
            <a:r>
              <a:rPr lang="hr-H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prezenta glagola biti.</a:t>
            </a:r>
          </a:p>
          <a:p>
            <a:pPr algn="ctr"/>
            <a:r>
              <a:rPr lang="hr-HR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Glagol biti navodi se samo na početku rečenice, </a:t>
            </a:r>
          </a:p>
          <a:p>
            <a:pPr algn="ctr"/>
            <a:r>
              <a:rPr lang="hr-HR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ali se odnosi na sve glagole u perfektu u toj rečenici.</a:t>
            </a:r>
          </a:p>
        </p:txBody>
      </p:sp>
      <p:pic>
        <p:nvPicPr>
          <p:cNvPr id="23" name="Slika 22">
            <a:extLst>
              <a:ext uri="{FF2B5EF4-FFF2-40B4-BE49-F238E27FC236}">
                <a16:creationId xmlns:a16="http://schemas.microsoft.com/office/drawing/2014/main" id="{0E78B545-72CF-4892-982C-8FAAF03A63C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28272" y="4471610"/>
            <a:ext cx="9174480" cy="1645920"/>
          </a:xfrm>
          <a:prstGeom prst="rect">
            <a:avLst/>
          </a:prstGeom>
        </p:spPr>
      </p:pic>
      <p:pic>
        <p:nvPicPr>
          <p:cNvPr id="24" name="Slika 23">
            <a:extLst>
              <a:ext uri="{FF2B5EF4-FFF2-40B4-BE49-F238E27FC236}">
                <a16:creationId xmlns:a16="http://schemas.microsoft.com/office/drawing/2014/main" id="{C5CDB105-8AD2-4842-83C4-A940DA4DD34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352104" y="4511166"/>
            <a:ext cx="91448" cy="1566808"/>
          </a:xfrm>
          <a:prstGeom prst="rect">
            <a:avLst/>
          </a:prstGeom>
        </p:spPr>
      </p:pic>
      <p:pic>
        <p:nvPicPr>
          <p:cNvPr id="1026" name="Picture 2" descr="Vector drawing of exclamation mark in orange circle | Free SVG">
            <a:extLst>
              <a:ext uri="{FF2B5EF4-FFF2-40B4-BE49-F238E27FC236}">
                <a16:creationId xmlns:a16="http://schemas.microsoft.com/office/drawing/2014/main" id="{65ABB003-6BC4-4917-9021-A592456C50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6980" y="601137"/>
            <a:ext cx="867720" cy="867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1529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Graphic spid="4" grpId="0">
        <p:bldAsOne/>
      </p:bldGraphic>
      <p:bldP spid="19" grpId="0" animBg="1"/>
      <p:bldP spid="21" grpId="0" animBg="1"/>
      <p:bldP spid="22" grpId="0"/>
      <p:bldP spid="2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lika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268"/>
          <a:stretch/>
        </p:blipFill>
        <p:spPr>
          <a:xfrm rot="16200000">
            <a:off x="5501714" y="167712"/>
            <a:ext cx="1188575" cy="12192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Slika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04" t="54643" r="73268"/>
          <a:stretch/>
        </p:blipFill>
        <p:spPr>
          <a:xfrm rot="5400000">
            <a:off x="2626958" y="-2626180"/>
            <a:ext cx="1035698" cy="62880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Slika 3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683"/>
          <a:stretch>
            <a:fillRect/>
          </a:stretch>
        </p:blipFill>
        <p:spPr bwMode="auto">
          <a:xfrm>
            <a:off x="10245469" y="5816510"/>
            <a:ext cx="1309065" cy="894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1977" y="4184326"/>
            <a:ext cx="1906255" cy="1956293"/>
          </a:xfrm>
          <a:prstGeom prst="rect">
            <a:avLst/>
          </a:prstGeom>
        </p:spPr>
      </p:pic>
      <p:pic>
        <p:nvPicPr>
          <p:cNvPr id="2" name="Slika 1">
            <a:hlinkClick r:id="rId5" action="ppaction://hlinksldjump"/>
            <a:extLst>
              <a:ext uri="{FF2B5EF4-FFF2-40B4-BE49-F238E27FC236}">
                <a16:creationId xmlns:a16="http://schemas.microsoft.com/office/drawing/2014/main" id="{B555A430-3EC0-4E40-85B1-098FC5093E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18632" y="147086"/>
            <a:ext cx="871804" cy="627942"/>
          </a:xfrm>
          <a:prstGeom prst="rect">
            <a:avLst/>
          </a:prstGeom>
        </p:spPr>
      </p:pic>
      <p:sp>
        <p:nvSpPr>
          <p:cNvPr id="3" name="TekstniOkvir 2">
            <a:extLst>
              <a:ext uri="{FF2B5EF4-FFF2-40B4-BE49-F238E27FC236}">
                <a16:creationId xmlns:a16="http://schemas.microsoft.com/office/drawing/2014/main" id="{BE917DD3-6513-4D61-919F-B65A6EED6198}"/>
              </a:ext>
            </a:extLst>
          </p:cNvPr>
          <p:cNvSpPr txBox="1"/>
          <p:nvPr/>
        </p:nvSpPr>
        <p:spPr>
          <a:xfrm>
            <a:off x="6863759" y="20061"/>
            <a:ext cx="26309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Futur prvi</a:t>
            </a:r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A26DBAD1-6048-4E3C-920C-BC1CD6422D4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22142" y="-17496"/>
            <a:ext cx="2467811" cy="2467811"/>
          </a:xfrm>
          <a:prstGeom prst="rect">
            <a:avLst/>
          </a:prstGeom>
        </p:spPr>
      </p:pic>
      <p:pic>
        <p:nvPicPr>
          <p:cNvPr id="12" name="Slika 11" descr="Slika na kojoj se prikazuje igračka, bijelo, zgrada&#10;&#10;Opis je automatski generiran">
            <a:extLst>
              <a:ext uri="{FF2B5EF4-FFF2-40B4-BE49-F238E27FC236}">
                <a16:creationId xmlns:a16="http://schemas.microsoft.com/office/drawing/2014/main" id="{292A2546-BD1A-4D06-9E89-F2F736E4E15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5187178" y="1113642"/>
            <a:ext cx="2203316" cy="2652793"/>
          </a:xfrm>
          <a:prstGeom prst="rect">
            <a:avLst/>
          </a:prstGeom>
        </p:spPr>
      </p:pic>
      <p:pic>
        <p:nvPicPr>
          <p:cNvPr id="15" name="Slika 14">
            <a:extLst>
              <a:ext uri="{FF2B5EF4-FFF2-40B4-BE49-F238E27FC236}">
                <a16:creationId xmlns:a16="http://schemas.microsoft.com/office/drawing/2014/main" id="{D1603FB8-22FF-4040-B1BA-3608DBACB68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651142" y="1090386"/>
            <a:ext cx="2203317" cy="2655979"/>
          </a:xfrm>
          <a:prstGeom prst="rect">
            <a:avLst/>
          </a:prstGeom>
        </p:spPr>
      </p:pic>
      <p:sp>
        <p:nvSpPr>
          <p:cNvPr id="17" name="TekstniOkvir 16">
            <a:extLst>
              <a:ext uri="{FF2B5EF4-FFF2-40B4-BE49-F238E27FC236}">
                <a16:creationId xmlns:a16="http://schemas.microsoft.com/office/drawing/2014/main" id="{2DBEF42C-A5F5-4D03-9D00-25169C8C4341}"/>
              </a:ext>
            </a:extLst>
          </p:cNvPr>
          <p:cNvSpPr txBox="1"/>
          <p:nvPr/>
        </p:nvSpPr>
        <p:spPr>
          <a:xfrm rot="180695">
            <a:off x="5138817" y="2851365"/>
            <a:ext cx="23000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r-HR" sz="2000" dirty="0">
                <a:solidFill>
                  <a:srgbClr val="FF6600"/>
                </a:solidFill>
                <a:latin typeface="Impact" panose="020B0806030902050204" pitchFamily="34" charset="0"/>
              </a:rPr>
              <a:t>prezent glagola </a:t>
            </a:r>
            <a:r>
              <a:rPr lang="hr-H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Impact" panose="020B0806030902050204" pitchFamily="34" charset="0"/>
              </a:rPr>
              <a:t>htjeti</a:t>
            </a:r>
          </a:p>
        </p:txBody>
      </p:sp>
      <p:sp>
        <p:nvSpPr>
          <p:cNvPr id="19" name="TekstniOkvir 18">
            <a:extLst>
              <a:ext uri="{FF2B5EF4-FFF2-40B4-BE49-F238E27FC236}">
                <a16:creationId xmlns:a16="http://schemas.microsoft.com/office/drawing/2014/main" id="{D953AE92-2A9F-4DE3-A648-68C32099C19F}"/>
              </a:ext>
            </a:extLst>
          </p:cNvPr>
          <p:cNvSpPr txBox="1"/>
          <p:nvPr/>
        </p:nvSpPr>
        <p:spPr>
          <a:xfrm rot="264466">
            <a:off x="9334613" y="2891208"/>
            <a:ext cx="108083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000" dirty="0">
                <a:solidFill>
                  <a:srgbClr val="FF6600"/>
                </a:solidFill>
                <a:latin typeface="Impact" panose="020B0806030902050204" pitchFamily="34" charset="0"/>
              </a:rPr>
              <a:t>infinitiv</a:t>
            </a:r>
          </a:p>
        </p:txBody>
      </p:sp>
      <p:pic>
        <p:nvPicPr>
          <p:cNvPr id="21" name="Slika 20" descr="Slika na kojoj se prikazuje zgrada, most, zrcalo&#10;&#10;Opis je automatski generiran">
            <a:extLst>
              <a:ext uri="{FF2B5EF4-FFF2-40B4-BE49-F238E27FC236}">
                <a16:creationId xmlns:a16="http://schemas.microsoft.com/office/drawing/2014/main" id="{7E98ADF1-21C1-4477-99C9-3993BB25CA6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 rot="16991728">
            <a:off x="6390199" y="1165530"/>
            <a:ext cx="1440008" cy="705853"/>
          </a:xfrm>
          <a:prstGeom prst="rect">
            <a:avLst/>
          </a:prstGeom>
        </p:spPr>
      </p:pic>
      <p:pic>
        <p:nvPicPr>
          <p:cNvPr id="22" name="Slika 21">
            <a:extLst>
              <a:ext uri="{FF2B5EF4-FFF2-40B4-BE49-F238E27FC236}">
                <a16:creationId xmlns:a16="http://schemas.microsoft.com/office/drawing/2014/main" id="{92639240-CB53-4EBD-910E-A9AABF72DAD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19572113">
            <a:off x="8598430" y="667787"/>
            <a:ext cx="1018120" cy="1566808"/>
          </a:xfrm>
          <a:prstGeom prst="rect">
            <a:avLst/>
          </a:prstGeom>
        </p:spPr>
      </p:pic>
      <p:sp>
        <p:nvSpPr>
          <p:cNvPr id="27" name="TekstniOkvir 26">
            <a:extLst>
              <a:ext uri="{FF2B5EF4-FFF2-40B4-BE49-F238E27FC236}">
                <a16:creationId xmlns:a16="http://schemas.microsoft.com/office/drawing/2014/main" id="{8B806F6E-CFA5-47F4-BD58-4DF38837758D}"/>
              </a:ext>
            </a:extLst>
          </p:cNvPr>
          <p:cNvSpPr txBox="1"/>
          <p:nvPr/>
        </p:nvSpPr>
        <p:spPr>
          <a:xfrm>
            <a:off x="6084297" y="591616"/>
            <a:ext cx="3960393" cy="369332"/>
          </a:xfrm>
          <a:prstGeom prst="rect">
            <a:avLst/>
          </a:prstGeom>
          <a:effectLst>
            <a:softEdge rad="63500"/>
          </a:effectLst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hr-HR" dirty="0">
                <a:solidFill>
                  <a:schemeClr val="bg1"/>
                </a:solidFill>
                <a:latin typeface="Impact" panose="020B0806030902050204" pitchFamily="34" charset="0"/>
              </a:rPr>
              <a:t>BUDUĆE SLOŽENO VRIJEME RADNJE</a:t>
            </a:r>
          </a:p>
        </p:txBody>
      </p:sp>
      <p:sp>
        <p:nvSpPr>
          <p:cNvPr id="29" name="TekstniOkvir 28">
            <a:extLst>
              <a:ext uri="{FF2B5EF4-FFF2-40B4-BE49-F238E27FC236}">
                <a16:creationId xmlns:a16="http://schemas.microsoft.com/office/drawing/2014/main" id="{EFD12143-8BE2-4637-8B45-D99FF554F028}"/>
              </a:ext>
            </a:extLst>
          </p:cNvPr>
          <p:cNvSpPr txBox="1"/>
          <p:nvPr/>
        </p:nvSpPr>
        <p:spPr>
          <a:xfrm>
            <a:off x="4965402" y="3787435"/>
            <a:ext cx="26527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r-HR" dirty="0"/>
              <a:t>prezent glagola </a:t>
            </a:r>
            <a:r>
              <a:rPr lang="hr-HR" dirty="0">
                <a:solidFill>
                  <a:schemeClr val="bg2">
                    <a:lumMod val="10000"/>
                  </a:schemeClr>
                </a:solidFill>
                <a:latin typeface="Impact" panose="020B0806030902050204" pitchFamily="34" charset="0"/>
              </a:rPr>
              <a:t>HTJETI</a:t>
            </a:r>
            <a:r>
              <a:rPr lang="hr-HR" dirty="0"/>
              <a:t>: </a:t>
            </a:r>
          </a:p>
          <a:p>
            <a:pPr algn="ctr"/>
            <a:r>
              <a:rPr lang="hr-HR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ću, ćeš, će, ćemo, ćete, će</a:t>
            </a:r>
          </a:p>
        </p:txBody>
      </p:sp>
      <p:sp>
        <p:nvSpPr>
          <p:cNvPr id="31" name="TekstniOkvir 30">
            <a:extLst>
              <a:ext uri="{FF2B5EF4-FFF2-40B4-BE49-F238E27FC236}">
                <a16:creationId xmlns:a16="http://schemas.microsoft.com/office/drawing/2014/main" id="{84F2E898-D465-4EBC-9953-76AA2A8BBF4E}"/>
              </a:ext>
            </a:extLst>
          </p:cNvPr>
          <p:cNvSpPr txBox="1"/>
          <p:nvPr/>
        </p:nvSpPr>
        <p:spPr>
          <a:xfrm>
            <a:off x="8278095" y="3672839"/>
            <a:ext cx="29494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r-HR" b="1" dirty="0"/>
              <a:t>neodređeni</a:t>
            </a:r>
            <a:r>
              <a:rPr lang="hr-HR" dirty="0"/>
              <a:t> glagolski oblik, ima nastavke </a:t>
            </a:r>
            <a:r>
              <a:rPr lang="hr-HR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mpact" panose="020B0806030902050204" pitchFamily="34" charset="0"/>
              </a:rPr>
              <a:t>-ti</a:t>
            </a:r>
            <a:r>
              <a:rPr lang="hr-HR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hr-HR" dirty="0"/>
              <a:t>ili </a:t>
            </a:r>
            <a:r>
              <a:rPr lang="hr-HR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mpact" panose="020B0806030902050204" pitchFamily="34" charset="0"/>
              </a:rPr>
              <a:t>-</a:t>
            </a:r>
            <a:r>
              <a:rPr lang="hr-HR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mpact" panose="020B0806030902050204" pitchFamily="34" charset="0"/>
              </a:rPr>
              <a:t>ći</a:t>
            </a:r>
            <a:endParaRPr lang="hr-HR" dirty="0">
              <a:solidFill>
                <a:srgbClr val="FF0000"/>
              </a:solidFill>
              <a:latin typeface="Impact" panose="020B0806030902050204" pitchFamily="34" charset="0"/>
            </a:endParaRPr>
          </a:p>
        </p:txBody>
      </p:sp>
      <p:sp>
        <p:nvSpPr>
          <p:cNvPr id="33" name="TekstniOkvir 32">
            <a:extLst>
              <a:ext uri="{FF2B5EF4-FFF2-40B4-BE49-F238E27FC236}">
                <a16:creationId xmlns:a16="http://schemas.microsoft.com/office/drawing/2014/main" id="{BD5E2683-58F9-4C2C-9309-2A8D7925BE27}"/>
              </a:ext>
            </a:extLst>
          </p:cNvPr>
          <p:cNvSpPr txBox="1"/>
          <p:nvPr/>
        </p:nvSpPr>
        <p:spPr>
          <a:xfrm>
            <a:off x="1562746" y="656404"/>
            <a:ext cx="2334051" cy="1200329"/>
          </a:xfrm>
          <a:prstGeom prst="rect">
            <a:avLst/>
          </a:prstGeom>
          <a:scene3d>
            <a:camera prst="isometricOffAxis1Right"/>
            <a:lightRig rig="threePt" dir="t"/>
          </a:scene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hr-HR" dirty="0"/>
              <a:t>Ako je </a:t>
            </a:r>
            <a:r>
              <a:rPr lang="hr-HR" b="1" dirty="0"/>
              <a:t>prezent glagola</a:t>
            </a:r>
            <a:r>
              <a:rPr lang="hr-H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r-HR" dirty="0"/>
              <a:t>htjeti </a:t>
            </a:r>
            <a:r>
              <a:rPr lang="hr-HR" b="1" dirty="0"/>
              <a:t>ispred</a:t>
            </a:r>
            <a:r>
              <a:rPr lang="hr-HR" dirty="0"/>
              <a:t> infinitiva, infinitiv </a:t>
            </a:r>
            <a:r>
              <a:rPr lang="hr-HR" b="1" dirty="0"/>
              <a:t>zadržava</a:t>
            </a:r>
            <a:r>
              <a:rPr lang="hr-HR" dirty="0"/>
              <a:t> svoj nastavak </a:t>
            </a:r>
            <a:r>
              <a:rPr lang="hr-HR" dirty="0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</a:rPr>
              <a:t>-ti </a:t>
            </a:r>
            <a:r>
              <a:rPr lang="hr-HR" dirty="0">
                <a:solidFill>
                  <a:schemeClr val="bg1"/>
                </a:solidFill>
              </a:rPr>
              <a:t>ili </a:t>
            </a:r>
            <a:r>
              <a:rPr lang="hr-HR" dirty="0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</a:rPr>
              <a:t>-</a:t>
            </a:r>
            <a:r>
              <a:rPr lang="hr-HR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</a:rPr>
              <a:t>ći</a:t>
            </a:r>
            <a:r>
              <a:rPr lang="hr-HR" dirty="0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</a:rPr>
              <a:t>.</a:t>
            </a:r>
          </a:p>
        </p:txBody>
      </p:sp>
      <p:sp>
        <p:nvSpPr>
          <p:cNvPr id="35" name="TekstniOkvir 34">
            <a:extLst>
              <a:ext uri="{FF2B5EF4-FFF2-40B4-BE49-F238E27FC236}">
                <a16:creationId xmlns:a16="http://schemas.microsoft.com/office/drawing/2014/main" id="{A6BEAAC0-182D-465E-9884-E3F145EB5421}"/>
              </a:ext>
            </a:extLst>
          </p:cNvPr>
          <p:cNvSpPr txBox="1"/>
          <p:nvPr/>
        </p:nvSpPr>
        <p:spPr>
          <a:xfrm>
            <a:off x="157533" y="4242422"/>
            <a:ext cx="2412331" cy="1754326"/>
          </a:xfrm>
          <a:prstGeom prst="rect">
            <a:avLst/>
          </a:prstGeom>
          <a:scene3d>
            <a:camera prst="isometricOffAxis1Right"/>
            <a:lightRig rig="threePt" dir="t"/>
          </a:scene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hr-HR" dirty="0"/>
              <a:t>Ako je </a:t>
            </a:r>
            <a:r>
              <a:rPr lang="hr-HR" b="1" dirty="0"/>
              <a:t>prezent glagola htjeti iza infinitiva</a:t>
            </a:r>
            <a:r>
              <a:rPr lang="hr-HR" dirty="0"/>
              <a:t> nastavka –ti, </a:t>
            </a:r>
          </a:p>
          <a:p>
            <a:pPr algn="ctr"/>
            <a:r>
              <a:rPr lang="hr-HR" dirty="0">
                <a:solidFill>
                  <a:schemeClr val="tx1">
                    <a:lumMod val="65000"/>
                    <a:lumOff val="35000"/>
                  </a:schemeClr>
                </a:solidFill>
                <a:latin typeface="Impact" panose="020B0806030902050204" pitchFamily="34" charset="0"/>
              </a:rPr>
              <a:t>infinitiv</a:t>
            </a:r>
            <a:r>
              <a:rPr lang="hr-HR" dirty="0"/>
              <a:t> </a:t>
            </a:r>
            <a:r>
              <a:rPr lang="hr-HR" dirty="0">
                <a:solidFill>
                  <a:schemeClr val="tx1">
                    <a:lumMod val="65000"/>
                    <a:lumOff val="35000"/>
                  </a:schemeClr>
                </a:solidFill>
                <a:latin typeface="Impact" panose="020B0806030902050204" pitchFamily="34" charset="0"/>
              </a:rPr>
              <a:t>gubi završno -i.</a:t>
            </a:r>
          </a:p>
          <a:p>
            <a:pPr algn="ctr"/>
            <a:r>
              <a:rPr lang="hr-HR" dirty="0"/>
              <a:t>Infinitiv nastavka -</a:t>
            </a:r>
            <a:r>
              <a:rPr lang="hr-HR" dirty="0" err="1"/>
              <a:t>ći</a:t>
            </a:r>
            <a:r>
              <a:rPr lang="hr-HR" dirty="0"/>
              <a:t> zadržava cijeli nastavak.</a:t>
            </a:r>
          </a:p>
        </p:txBody>
      </p:sp>
      <p:pic>
        <p:nvPicPr>
          <p:cNvPr id="2054" name="Picture 6" descr="O nama - Broskva">
            <a:extLst>
              <a:ext uri="{FF2B5EF4-FFF2-40B4-BE49-F238E27FC236}">
                <a16:creationId xmlns:a16="http://schemas.microsoft.com/office/drawing/2014/main" id="{0F073227-BC0C-4234-B75A-E602DEDF65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9923" y="331969"/>
            <a:ext cx="416067" cy="351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kstniOkvir 44">
            <a:extLst>
              <a:ext uri="{FF2B5EF4-FFF2-40B4-BE49-F238E27FC236}">
                <a16:creationId xmlns:a16="http://schemas.microsoft.com/office/drawing/2014/main" id="{580B843D-C920-4409-92E8-BC628562347E}"/>
              </a:ext>
            </a:extLst>
          </p:cNvPr>
          <p:cNvSpPr txBox="1"/>
          <p:nvPr/>
        </p:nvSpPr>
        <p:spPr>
          <a:xfrm>
            <a:off x="1049184" y="1994664"/>
            <a:ext cx="368646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r-HR" dirty="0">
                <a:solidFill>
                  <a:schemeClr val="bg1">
                    <a:lumMod val="50000"/>
                  </a:schemeClr>
                </a:solidFill>
                <a:latin typeface="Impact" panose="020B0806030902050204" pitchFamily="34" charset="0"/>
              </a:rPr>
              <a:t>futur prvi glagola gledati</a:t>
            </a:r>
          </a:p>
          <a:p>
            <a:r>
              <a:rPr lang="hr-HR" i="1" dirty="0"/>
              <a:t>    jednina		           množina     </a:t>
            </a:r>
          </a:p>
          <a:p>
            <a:r>
              <a:rPr lang="hr-HR" dirty="0"/>
              <a:t>1.ću </a:t>
            </a:r>
            <a:r>
              <a:rPr lang="hr-HR" dirty="0">
                <a:solidFill>
                  <a:schemeClr val="accent4">
                    <a:lumMod val="50000"/>
                  </a:schemeClr>
                </a:solidFill>
              </a:rPr>
              <a:t>gledati</a:t>
            </a:r>
            <a:r>
              <a:rPr lang="hr-HR" dirty="0"/>
              <a:t>	     1.ćemo </a:t>
            </a:r>
            <a:r>
              <a:rPr lang="hr-HR" dirty="0">
                <a:solidFill>
                  <a:schemeClr val="accent4">
                    <a:lumMod val="50000"/>
                  </a:schemeClr>
                </a:solidFill>
              </a:rPr>
              <a:t>gledati</a:t>
            </a:r>
            <a:r>
              <a:rPr lang="hr-HR" dirty="0"/>
              <a:t> </a:t>
            </a:r>
          </a:p>
          <a:p>
            <a:r>
              <a:rPr lang="hr-HR" dirty="0"/>
              <a:t>2.ćeš </a:t>
            </a:r>
            <a:r>
              <a:rPr lang="hr-HR" dirty="0">
                <a:solidFill>
                  <a:schemeClr val="accent4">
                    <a:lumMod val="50000"/>
                  </a:schemeClr>
                </a:solidFill>
              </a:rPr>
              <a:t>gledati</a:t>
            </a:r>
            <a:r>
              <a:rPr lang="hr-HR" dirty="0"/>
              <a:t>	     2.ćete </a:t>
            </a:r>
            <a:r>
              <a:rPr lang="hr-HR" dirty="0">
                <a:solidFill>
                  <a:schemeClr val="accent4">
                    <a:lumMod val="50000"/>
                  </a:schemeClr>
                </a:solidFill>
              </a:rPr>
              <a:t>gledati</a:t>
            </a:r>
            <a:r>
              <a:rPr lang="hr-HR" dirty="0"/>
              <a:t>   </a:t>
            </a:r>
          </a:p>
          <a:p>
            <a:r>
              <a:rPr lang="hr-HR" dirty="0"/>
              <a:t>3.će </a:t>
            </a:r>
            <a:r>
              <a:rPr lang="hr-HR" dirty="0">
                <a:solidFill>
                  <a:schemeClr val="accent4">
                    <a:lumMod val="50000"/>
                  </a:schemeClr>
                </a:solidFill>
              </a:rPr>
              <a:t>gledati</a:t>
            </a:r>
            <a:r>
              <a:rPr lang="hr-HR" dirty="0"/>
              <a:t>	     3.će </a:t>
            </a:r>
            <a:r>
              <a:rPr lang="hr-HR" dirty="0">
                <a:solidFill>
                  <a:schemeClr val="accent4">
                    <a:lumMod val="50000"/>
                  </a:schemeClr>
                </a:solidFill>
              </a:rPr>
              <a:t>gledati</a:t>
            </a:r>
            <a:r>
              <a:rPr lang="hr-HR" dirty="0"/>
              <a:t>	</a:t>
            </a:r>
          </a:p>
        </p:txBody>
      </p:sp>
      <p:pic>
        <p:nvPicPr>
          <p:cNvPr id="43" name="Slika 42" descr="Slika na kojoj se prikazuje stol, držanje&#10;&#10;Opis je automatski generiran">
            <a:extLst>
              <a:ext uri="{FF2B5EF4-FFF2-40B4-BE49-F238E27FC236}">
                <a16:creationId xmlns:a16="http://schemas.microsoft.com/office/drawing/2014/main" id="{BBDCEF15-A355-4BFA-BB53-F748913028E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7"/>
              </a:ext>
            </a:extLst>
          </a:blip>
          <a:stretch>
            <a:fillRect/>
          </a:stretch>
        </p:blipFill>
        <p:spPr>
          <a:xfrm>
            <a:off x="2262482" y="3962126"/>
            <a:ext cx="1934613" cy="2178938"/>
          </a:xfrm>
          <a:prstGeom prst="rect">
            <a:avLst/>
          </a:prstGeom>
        </p:spPr>
      </p:pic>
      <p:pic>
        <p:nvPicPr>
          <p:cNvPr id="46" name="Slika 45">
            <a:extLst>
              <a:ext uri="{FF2B5EF4-FFF2-40B4-BE49-F238E27FC236}">
                <a16:creationId xmlns:a16="http://schemas.microsoft.com/office/drawing/2014/main" id="{20674796-8E54-4F90-83A1-3111821AAF4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653" y="4282825"/>
            <a:ext cx="414564" cy="353599"/>
          </a:xfrm>
          <a:prstGeom prst="rect">
            <a:avLst/>
          </a:prstGeom>
        </p:spPr>
      </p:pic>
      <p:sp>
        <p:nvSpPr>
          <p:cNvPr id="52" name="TekstniOkvir 51">
            <a:extLst>
              <a:ext uri="{FF2B5EF4-FFF2-40B4-BE49-F238E27FC236}">
                <a16:creationId xmlns:a16="http://schemas.microsoft.com/office/drawing/2014/main" id="{26AD5DCD-4464-4AB7-A542-DDBE13383FA7}"/>
              </a:ext>
            </a:extLst>
          </p:cNvPr>
          <p:cNvSpPr txBox="1"/>
          <p:nvPr/>
        </p:nvSpPr>
        <p:spPr>
          <a:xfrm>
            <a:off x="3748488" y="4707956"/>
            <a:ext cx="386968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r-HR" dirty="0">
                <a:solidFill>
                  <a:schemeClr val="bg1">
                    <a:lumMod val="50000"/>
                  </a:schemeClr>
                </a:solidFill>
                <a:latin typeface="Impact" panose="020B0806030902050204" pitchFamily="34" charset="0"/>
              </a:rPr>
              <a:t>futur prvi glagola gledati</a:t>
            </a:r>
          </a:p>
          <a:p>
            <a:r>
              <a:rPr lang="hr-HR" i="1" dirty="0"/>
              <a:t>    jednina		           množina     </a:t>
            </a:r>
          </a:p>
          <a:p>
            <a:r>
              <a:rPr lang="hr-HR" dirty="0"/>
              <a:t>1. </a:t>
            </a:r>
            <a:r>
              <a:rPr lang="hr-HR" dirty="0">
                <a:solidFill>
                  <a:schemeClr val="accent4">
                    <a:lumMod val="50000"/>
                  </a:schemeClr>
                </a:solidFill>
              </a:rPr>
              <a:t>gledat </a:t>
            </a:r>
            <a:r>
              <a:rPr lang="hr-HR" dirty="0"/>
              <a:t>ću	     1. </a:t>
            </a:r>
            <a:r>
              <a:rPr lang="hr-HR" dirty="0">
                <a:solidFill>
                  <a:schemeClr val="accent4">
                    <a:lumMod val="50000"/>
                  </a:schemeClr>
                </a:solidFill>
              </a:rPr>
              <a:t>gledat </a:t>
            </a:r>
            <a:r>
              <a:rPr lang="hr-HR" dirty="0"/>
              <a:t>ćemo</a:t>
            </a:r>
          </a:p>
          <a:p>
            <a:r>
              <a:rPr lang="hr-HR" dirty="0"/>
              <a:t>2. </a:t>
            </a:r>
            <a:r>
              <a:rPr lang="hr-HR" dirty="0">
                <a:solidFill>
                  <a:schemeClr val="accent4">
                    <a:lumMod val="50000"/>
                  </a:schemeClr>
                </a:solidFill>
              </a:rPr>
              <a:t>gledat </a:t>
            </a:r>
            <a:r>
              <a:rPr lang="hr-HR" dirty="0"/>
              <a:t>ćeš 	     2. </a:t>
            </a:r>
            <a:r>
              <a:rPr lang="hr-HR" dirty="0">
                <a:solidFill>
                  <a:schemeClr val="accent4">
                    <a:lumMod val="50000"/>
                  </a:schemeClr>
                </a:solidFill>
              </a:rPr>
              <a:t>gledat </a:t>
            </a:r>
            <a:r>
              <a:rPr lang="hr-HR" dirty="0"/>
              <a:t>ćete   </a:t>
            </a:r>
          </a:p>
          <a:p>
            <a:r>
              <a:rPr lang="hr-HR" dirty="0"/>
              <a:t>3. </a:t>
            </a:r>
            <a:r>
              <a:rPr lang="hr-HR" dirty="0">
                <a:solidFill>
                  <a:schemeClr val="accent4">
                    <a:lumMod val="50000"/>
                  </a:schemeClr>
                </a:solidFill>
              </a:rPr>
              <a:t>gledat </a:t>
            </a:r>
            <a:r>
              <a:rPr lang="hr-HR" dirty="0"/>
              <a:t>će	     3. </a:t>
            </a:r>
            <a:r>
              <a:rPr lang="hr-HR" dirty="0">
                <a:solidFill>
                  <a:schemeClr val="accent4">
                    <a:lumMod val="50000"/>
                  </a:schemeClr>
                </a:solidFill>
              </a:rPr>
              <a:t>gledat </a:t>
            </a:r>
            <a:r>
              <a:rPr lang="hr-HR" dirty="0"/>
              <a:t>će 	</a:t>
            </a:r>
          </a:p>
        </p:txBody>
      </p:sp>
    </p:spTree>
    <p:extLst>
      <p:ext uri="{BB962C8B-B14F-4D97-AF65-F5344CB8AC3E}">
        <p14:creationId xmlns:p14="http://schemas.microsoft.com/office/powerpoint/2010/main" val="2973835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7" grpId="0"/>
      <p:bldP spid="19" grpId="0"/>
      <p:bldP spid="27" grpId="0" animBg="1"/>
      <p:bldP spid="29" grpId="0"/>
      <p:bldP spid="31" grpId="0"/>
      <p:bldP spid="33" grpId="0" animBg="1"/>
      <p:bldP spid="35" grpId="0" animBg="1"/>
      <p:bldP spid="45" grpId="0"/>
      <p:bldP spid="5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lika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268"/>
          <a:stretch/>
        </p:blipFill>
        <p:spPr>
          <a:xfrm rot="16200000">
            <a:off x="5501714" y="167712"/>
            <a:ext cx="1188575" cy="12192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Slika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04" t="54643" r="73268"/>
          <a:stretch/>
        </p:blipFill>
        <p:spPr>
          <a:xfrm rot="5400000">
            <a:off x="2626958" y="-2626180"/>
            <a:ext cx="1035698" cy="62880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Slika 3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683"/>
          <a:stretch>
            <a:fillRect/>
          </a:stretch>
        </p:blipFill>
        <p:spPr bwMode="auto">
          <a:xfrm>
            <a:off x="10245469" y="5816510"/>
            <a:ext cx="1309065" cy="894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1977" y="4184326"/>
            <a:ext cx="1906255" cy="1956293"/>
          </a:xfrm>
          <a:prstGeom prst="rect">
            <a:avLst/>
          </a:prstGeom>
        </p:spPr>
      </p:pic>
      <p:pic>
        <p:nvPicPr>
          <p:cNvPr id="2" name="Slika 1">
            <a:hlinkClick r:id="rId5" action="ppaction://hlinksldjump"/>
            <a:extLst>
              <a:ext uri="{FF2B5EF4-FFF2-40B4-BE49-F238E27FC236}">
                <a16:creationId xmlns:a16="http://schemas.microsoft.com/office/drawing/2014/main" id="{B555A430-3EC0-4E40-85B1-098FC5093E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18632" y="147086"/>
            <a:ext cx="871804" cy="627942"/>
          </a:xfrm>
          <a:prstGeom prst="rect">
            <a:avLst/>
          </a:prstGeom>
        </p:spPr>
      </p:pic>
      <p:sp>
        <p:nvSpPr>
          <p:cNvPr id="3" name="TekstniOkvir 2">
            <a:extLst>
              <a:ext uri="{FF2B5EF4-FFF2-40B4-BE49-F238E27FC236}">
                <a16:creationId xmlns:a16="http://schemas.microsoft.com/office/drawing/2014/main" id="{80557943-C28F-4BDD-BFA4-FD1E352D0EFA}"/>
              </a:ext>
            </a:extLst>
          </p:cNvPr>
          <p:cNvSpPr txBox="1"/>
          <p:nvPr/>
        </p:nvSpPr>
        <p:spPr>
          <a:xfrm>
            <a:off x="4149461" y="353855"/>
            <a:ext cx="38340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3600" dirty="0">
                <a:solidFill>
                  <a:schemeClr val="accent6">
                    <a:lumMod val="75000"/>
                  </a:schemeClr>
                </a:solidFill>
              </a:rPr>
              <a:t>Sklonidba imenica</a:t>
            </a: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F7CF81C3-E585-443D-89EB-D4031F9165F0}"/>
              </a:ext>
            </a:extLst>
          </p:cNvPr>
          <p:cNvSpPr txBox="1"/>
          <p:nvPr/>
        </p:nvSpPr>
        <p:spPr>
          <a:xfrm>
            <a:off x="2995360" y="4661798"/>
            <a:ext cx="614226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r-HR" sz="2000" dirty="0">
                <a:solidFill>
                  <a:schemeClr val="accent6">
                    <a:lumMod val="75000"/>
                  </a:schemeClr>
                </a:solidFill>
                <a:latin typeface="Impact" panose="020B0806030902050204" pitchFamily="34" charset="0"/>
              </a:rPr>
              <a:t>Promjena riječi po padežima zove se </a:t>
            </a:r>
          </a:p>
          <a:p>
            <a:pPr algn="ctr"/>
            <a:r>
              <a:rPr lang="hr-HR" sz="2000" dirty="0">
                <a:solidFill>
                  <a:schemeClr val="accent6">
                    <a:lumMod val="75000"/>
                  </a:schemeClr>
                </a:solidFill>
                <a:latin typeface="Impact" panose="020B0806030902050204" pitchFamily="34" charset="0"/>
              </a:rPr>
              <a:t>SKLONIDBA ili DEKLINACIJA.</a:t>
            </a:r>
          </a:p>
        </p:txBody>
      </p:sp>
      <p:sp>
        <p:nvSpPr>
          <p:cNvPr id="29" name="TekstniOkvir 28">
            <a:extLst>
              <a:ext uri="{FF2B5EF4-FFF2-40B4-BE49-F238E27FC236}">
                <a16:creationId xmlns:a16="http://schemas.microsoft.com/office/drawing/2014/main" id="{3947ED0F-7CA2-46E8-B275-EEDA84360571}"/>
              </a:ext>
            </a:extLst>
          </p:cNvPr>
          <p:cNvSpPr txBox="1"/>
          <p:nvPr/>
        </p:nvSpPr>
        <p:spPr>
          <a:xfrm>
            <a:off x="4556961" y="1114890"/>
            <a:ext cx="3078078" cy="400110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hr-HR" sz="2000" dirty="0">
                <a:latin typeface="Impact" panose="020B0806030902050204" pitchFamily="34" charset="0"/>
              </a:rPr>
              <a:t>PADEŽI U HRVATSKOM JEZIKU</a:t>
            </a:r>
          </a:p>
        </p:txBody>
      </p:sp>
      <p:pic>
        <p:nvPicPr>
          <p:cNvPr id="35" name="Slika 34" descr="Slika na kojoj se prikazuje hrana&#10;&#10;Opis je automatski generiran">
            <a:extLst>
              <a:ext uri="{FF2B5EF4-FFF2-40B4-BE49-F238E27FC236}">
                <a16:creationId xmlns:a16="http://schemas.microsoft.com/office/drawing/2014/main" id="{14C4ECFB-4587-48E5-BE78-3EEE23E7668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08" y="2394413"/>
            <a:ext cx="1714265" cy="1933725"/>
          </a:xfrm>
          <a:prstGeom prst="rect">
            <a:avLst/>
          </a:prstGeom>
        </p:spPr>
      </p:pic>
      <p:pic>
        <p:nvPicPr>
          <p:cNvPr id="37" name="Slika 36" descr="Slika na kojoj se prikazuje hrana&#10;&#10;Opis je automatski generiran">
            <a:extLst>
              <a:ext uri="{FF2B5EF4-FFF2-40B4-BE49-F238E27FC236}">
                <a16:creationId xmlns:a16="http://schemas.microsoft.com/office/drawing/2014/main" id="{2B8E93DC-73F9-48F0-B024-BB6774FD7A8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345" y="1728595"/>
            <a:ext cx="1630717" cy="1877312"/>
          </a:xfrm>
          <a:prstGeom prst="rect">
            <a:avLst/>
          </a:prstGeom>
        </p:spPr>
      </p:pic>
      <p:pic>
        <p:nvPicPr>
          <p:cNvPr id="39" name="Slika 38" descr="Slika na kojoj se prikazuje hrana&#10;&#10;Opis je automatski generiran">
            <a:extLst>
              <a:ext uri="{FF2B5EF4-FFF2-40B4-BE49-F238E27FC236}">
                <a16:creationId xmlns:a16="http://schemas.microsoft.com/office/drawing/2014/main" id="{654891F9-FF66-412B-BC7E-035AC55B73F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9634" y="2394413"/>
            <a:ext cx="1649151" cy="1877312"/>
          </a:xfrm>
          <a:prstGeom prst="rect">
            <a:avLst/>
          </a:prstGeom>
        </p:spPr>
      </p:pic>
      <p:pic>
        <p:nvPicPr>
          <p:cNvPr id="41" name="Slika 40" descr="Slika na kojoj se prikazuje hrana&#10;&#10;Opis je automatski generiran">
            <a:extLst>
              <a:ext uri="{FF2B5EF4-FFF2-40B4-BE49-F238E27FC236}">
                <a16:creationId xmlns:a16="http://schemas.microsoft.com/office/drawing/2014/main" id="{1B910EAA-57CE-4CA2-ADAA-F77790126E4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918" y="1729306"/>
            <a:ext cx="1649150" cy="1888736"/>
          </a:xfrm>
          <a:prstGeom prst="rect">
            <a:avLst/>
          </a:prstGeom>
        </p:spPr>
      </p:pic>
      <p:pic>
        <p:nvPicPr>
          <p:cNvPr id="43" name="Slika 42" descr="Slika na kojoj se prikazuje hrana&#10;&#10;Opis je automatski generiran">
            <a:extLst>
              <a:ext uri="{FF2B5EF4-FFF2-40B4-BE49-F238E27FC236}">
                <a16:creationId xmlns:a16="http://schemas.microsoft.com/office/drawing/2014/main" id="{D301C533-398C-4D09-A1A0-FA692D5190F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240" y="2298447"/>
            <a:ext cx="1648216" cy="1875144"/>
          </a:xfrm>
          <a:prstGeom prst="rect">
            <a:avLst/>
          </a:prstGeom>
        </p:spPr>
      </p:pic>
      <p:pic>
        <p:nvPicPr>
          <p:cNvPr id="45" name="Slika 44" descr="Slika na kojoj se prikazuje hrana&#10;&#10;Opis je automatski generiran">
            <a:extLst>
              <a:ext uri="{FF2B5EF4-FFF2-40B4-BE49-F238E27FC236}">
                <a16:creationId xmlns:a16="http://schemas.microsoft.com/office/drawing/2014/main" id="{A4F125C9-CF45-4ABE-A55C-2F70C053DFD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5924" y="1728595"/>
            <a:ext cx="1642648" cy="1889842"/>
          </a:xfrm>
          <a:prstGeom prst="rect">
            <a:avLst/>
          </a:prstGeom>
        </p:spPr>
      </p:pic>
      <p:pic>
        <p:nvPicPr>
          <p:cNvPr id="47" name="Slika 46">
            <a:extLst>
              <a:ext uri="{FF2B5EF4-FFF2-40B4-BE49-F238E27FC236}">
                <a16:creationId xmlns:a16="http://schemas.microsoft.com/office/drawing/2014/main" id="{8459CDBB-3D32-41A1-8282-BB5BB6BFC74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0312" y="2298447"/>
            <a:ext cx="1642648" cy="187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284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2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lika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268"/>
          <a:stretch/>
        </p:blipFill>
        <p:spPr>
          <a:xfrm rot="16200000">
            <a:off x="5501714" y="167712"/>
            <a:ext cx="1188575" cy="12192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Slika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04" t="54643" r="73268"/>
          <a:stretch/>
        </p:blipFill>
        <p:spPr>
          <a:xfrm rot="5400000">
            <a:off x="2626958" y="-2626180"/>
            <a:ext cx="1035698" cy="62880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Slika 3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683"/>
          <a:stretch>
            <a:fillRect/>
          </a:stretch>
        </p:blipFill>
        <p:spPr bwMode="auto">
          <a:xfrm>
            <a:off x="10245469" y="5816510"/>
            <a:ext cx="1309065" cy="894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1977" y="4184326"/>
            <a:ext cx="1906255" cy="1956293"/>
          </a:xfrm>
          <a:prstGeom prst="rect">
            <a:avLst/>
          </a:prstGeom>
        </p:spPr>
      </p:pic>
      <p:pic>
        <p:nvPicPr>
          <p:cNvPr id="2" name="Slika 1">
            <a:hlinkClick r:id="rId5" action="ppaction://hlinksldjump"/>
            <a:extLst>
              <a:ext uri="{FF2B5EF4-FFF2-40B4-BE49-F238E27FC236}">
                <a16:creationId xmlns:a16="http://schemas.microsoft.com/office/drawing/2014/main" id="{B555A430-3EC0-4E40-85B1-098FC5093E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18632" y="147086"/>
            <a:ext cx="871804" cy="627942"/>
          </a:xfrm>
          <a:prstGeom prst="rect">
            <a:avLst/>
          </a:prstGeom>
        </p:spPr>
      </p:pic>
      <p:sp>
        <p:nvSpPr>
          <p:cNvPr id="8" name="TekstniOkvir 7">
            <a:extLst>
              <a:ext uri="{FF2B5EF4-FFF2-40B4-BE49-F238E27FC236}">
                <a16:creationId xmlns:a16="http://schemas.microsoft.com/office/drawing/2014/main" id="{166CBC09-7501-40A7-AB7E-A908507B0059}"/>
              </a:ext>
            </a:extLst>
          </p:cNvPr>
          <p:cNvSpPr txBox="1"/>
          <p:nvPr/>
        </p:nvSpPr>
        <p:spPr>
          <a:xfrm>
            <a:off x="3880184" y="232861"/>
            <a:ext cx="46080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3600" dirty="0">
                <a:solidFill>
                  <a:schemeClr val="accent6">
                    <a:lumMod val="75000"/>
                  </a:schemeClr>
                </a:solidFill>
              </a:rPr>
              <a:t>Nominativ         </a:t>
            </a:r>
            <a:r>
              <a:rPr lang="hr-HR" sz="3600" dirty="0">
                <a:solidFill>
                  <a:srgbClr val="FF6600"/>
                </a:solidFill>
              </a:rPr>
              <a:t>Akuzativ</a:t>
            </a:r>
          </a:p>
        </p:txBody>
      </p:sp>
      <p:graphicFrame>
        <p:nvGraphicFramePr>
          <p:cNvPr id="11" name="Dijagram 10">
            <a:extLst>
              <a:ext uri="{FF2B5EF4-FFF2-40B4-BE49-F238E27FC236}">
                <a16:creationId xmlns:a16="http://schemas.microsoft.com/office/drawing/2014/main" id="{7A007F53-5682-44D5-805F-D2E8702B657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21805491"/>
              </p:ext>
            </p:extLst>
          </p:nvPr>
        </p:nvGraphicFramePr>
        <p:xfrm>
          <a:off x="2371138" y="879192"/>
          <a:ext cx="7874331" cy="5154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2" name="TekstniOkvir 11">
            <a:extLst>
              <a:ext uri="{FF2B5EF4-FFF2-40B4-BE49-F238E27FC236}">
                <a16:creationId xmlns:a16="http://schemas.microsoft.com/office/drawing/2014/main" id="{8F644F86-B66A-4F4C-846C-049BCF0A4D4D}"/>
              </a:ext>
            </a:extLst>
          </p:cNvPr>
          <p:cNvSpPr txBox="1"/>
          <p:nvPr/>
        </p:nvSpPr>
        <p:spPr>
          <a:xfrm>
            <a:off x="5117762" y="3253677"/>
            <a:ext cx="2342147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r-HR" dirty="0"/>
              <a:t>Nominativ i akuzativ mogu imati </a:t>
            </a:r>
            <a:r>
              <a:rPr lang="hr-HR" dirty="0">
                <a:latin typeface="Impact" panose="020B0806030902050204" pitchFamily="34" charset="0"/>
              </a:rPr>
              <a:t>isti oblik.</a:t>
            </a:r>
          </a:p>
        </p:txBody>
      </p:sp>
      <p:pic>
        <p:nvPicPr>
          <p:cNvPr id="16" name="Slika 15" descr="Slika na kojoj se prikazuje crtež&#10;&#10;Opis je automatski generiran">
            <a:extLst>
              <a:ext uri="{FF2B5EF4-FFF2-40B4-BE49-F238E27FC236}">
                <a16:creationId xmlns:a16="http://schemas.microsoft.com/office/drawing/2014/main" id="{CE9123EC-FB30-4FAA-901C-8BE8EA8BAA6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564205" y="2369596"/>
            <a:ext cx="2590891" cy="2402463"/>
          </a:xfrm>
          <a:prstGeom prst="rect">
            <a:avLst/>
          </a:prstGeom>
        </p:spPr>
      </p:pic>
      <p:sp>
        <p:nvSpPr>
          <p:cNvPr id="18" name="Pravokutnik 17">
            <a:extLst>
              <a:ext uri="{FF2B5EF4-FFF2-40B4-BE49-F238E27FC236}">
                <a16:creationId xmlns:a16="http://schemas.microsoft.com/office/drawing/2014/main" id="{209632EE-F4CA-4D29-98BD-A8BFDC2DC580}"/>
              </a:ext>
            </a:extLst>
          </p:cNvPr>
          <p:cNvSpPr/>
          <p:nvPr/>
        </p:nvSpPr>
        <p:spPr>
          <a:xfrm>
            <a:off x="1531032" y="2000264"/>
            <a:ext cx="830997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r-HR" dirty="0">
                <a:ln w="0"/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mpact" panose="020B0806030902050204" pitchFamily="34" charset="0"/>
              </a:rPr>
              <a:t>N ili A?</a:t>
            </a:r>
          </a:p>
        </p:txBody>
      </p:sp>
    </p:spTree>
    <p:extLst>
      <p:ext uri="{BB962C8B-B14F-4D97-AF65-F5344CB8AC3E}">
        <p14:creationId xmlns:p14="http://schemas.microsoft.com/office/powerpoint/2010/main" val="1547817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E9E0117B-51DB-438B-8F42-2D64AA659E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>
                                            <p:graphicEl>
                                              <a:dgm id="{E9E0117B-51DB-438B-8F42-2D64AA659E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>
                                            <p:graphicEl>
                                              <a:dgm id="{E9E0117B-51DB-438B-8F42-2D64AA659E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>
                                            <p:graphicEl>
                                              <a:dgm id="{E9E0117B-51DB-438B-8F42-2D64AA659E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>
                                            <p:graphicEl>
                                              <a:dgm id="{E9E0117B-51DB-438B-8F42-2D64AA659E8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6B66D051-C41D-4421-93EC-FB740EBC71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>
                                            <p:graphicEl>
                                              <a:dgm id="{6B66D051-C41D-4421-93EC-FB740EBC71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>
                                            <p:graphicEl>
                                              <a:dgm id="{6B66D051-C41D-4421-93EC-FB740EBC71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>
                                            <p:graphicEl>
                                              <a:dgm id="{6B66D051-C41D-4421-93EC-FB740EBC71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>
                                            <p:graphicEl>
                                              <a:dgm id="{6B66D051-C41D-4421-93EC-FB740EBC715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BDEB2CA0-C531-4F81-BAA4-D6F1232ED3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>
                                            <p:graphicEl>
                                              <a:dgm id="{BDEB2CA0-C531-4F81-BAA4-D6F1232ED3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>
                                            <p:graphicEl>
                                              <a:dgm id="{BDEB2CA0-C531-4F81-BAA4-D6F1232ED3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>
                                            <p:graphicEl>
                                              <a:dgm id="{BDEB2CA0-C531-4F81-BAA4-D6F1232ED3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>
                                            <p:graphicEl>
                                              <a:dgm id="{BDEB2CA0-C531-4F81-BAA4-D6F1232ED37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E35D9F73-012B-47AF-B114-C19D85D9BF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>
                                            <p:graphicEl>
                                              <a:dgm id="{E35D9F73-012B-47AF-B114-C19D85D9BF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>
                                            <p:graphicEl>
                                              <a:dgm id="{E35D9F73-012B-47AF-B114-C19D85D9BF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>
                                            <p:graphicEl>
                                              <a:dgm id="{E35D9F73-012B-47AF-B114-C19D85D9BF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">
                                            <p:graphicEl>
                                              <a:dgm id="{E35D9F73-012B-47AF-B114-C19D85D9BFD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F99983C2-6CF0-4E83-90C4-B316C32E76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>
                                            <p:graphicEl>
                                              <a:dgm id="{F99983C2-6CF0-4E83-90C4-B316C32E76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>
                                            <p:graphicEl>
                                              <a:dgm id="{F99983C2-6CF0-4E83-90C4-B316C32E76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>
                                            <p:graphicEl>
                                              <a:dgm id="{F99983C2-6CF0-4E83-90C4-B316C32E76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1">
                                            <p:graphicEl>
                                              <a:dgm id="{F99983C2-6CF0-4E83-90C4-B316C32E76C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359CF1EA-40AE-4083-B1FF-BA72A830E0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>
                                            <p:graphicEl>
                                              <a:dgm id="{359CF1EA-40AE-4083-B1FF-BA72A830E0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">
                                            <p:graphicEl>
                                              <a:dgm id="{359CF1EA-40AE-4083-B1FF-BA72A830E0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>
                                            <p:graphicEl>
                                              <a:dgm id="{359CF1EA-40AE-4083-B1FF-BA72A830E0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1">
                                            <p:graphicEl>
                                              <a:dgm id="{359CF1EA-40AE-4083-B1FF-BA72A830E0D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E6413830-B80B-4541-B0A2-3E6C4B9B22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1">
                                            <p:graphicEl>
                                              <a:dgm id="{E6413830-B80B-4541-B0A2-3E6C4B9B22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1">
                                            <p:graphicEl>
                                              <a:dgm id="{E6413830-B80B-4541-B0A2-3E6C4B9B22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1">
                                            <p:graphicEl>
                                              <a:dgm id="{E6413830-B80B-4541-B0A2-3E6C4B9B22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1">
                                            <p:graphicEl>
                                              <a:dgm id="{E6413830-B80B-4541-B0A2-3E6C4B9B224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74776D29-1428-4F2A-8E3C-9BCB31E34E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1">
                                            <p:graphicEl>
                                              <a:dgm id="{74776D29-1428-4F2A-8E3C-9BCB31E34E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1">
                                            <p:graphicEl>
                                              <a:dgm id="{74776D29-1428-4F2A-8E3C-9BCB31E34E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1">
                                            <p:graphicEl>
                                              <a:dgm id="{74776D29-1428-4F2A-8E3C-9BCB31E34E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1">
                                            <p:graphicEl>
                                              <a:dgm id="{74776D29-1428-4F2A-8E3C-9BCB31E34E1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B633A5F6-A74C-4BBA-A656-B816A1CD0D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1">
                                            <p:graphicEl>
                                              <a:dgm id="{B633A5F6-A74C-4BBA-A656-B816A1CD0D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1">
                                            <p:graphicEl>
                                              <a:dgm id="{B633A5F6-A74C-4BBA-A656-B816A1CD0D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1">
                                            <p:graphicEl>
                                              <a:dgm id="{B633A5F6-A74C-4BBA-A656-B816A1CD0D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1">
                                            <p:graphicEl>
                                              <a:dgm id="{B633A5F6-A74C-4BBA-A656-B816A1CD0DD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6586C03E-F918-4325-A7A0-ACDEE05EF5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1">
                                            <p:graphicEl>
                                              <a:dgm id="{6586C03E-F918-4325-A7A0-ACDEE05EF5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1">
                                            <p:graphicEl>
                                              <a:dgm id="{6586C03E-F918-4325-A7A0-ACDEE05EF5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1">
                                            <p:graphicEl>
                                              <a:dgm id="{6586C03E-F918-4325-A7A0-ACDEE05EF5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1">
                                            <p:graphicEl>
                                              <a:dgm id="{6586C03E-F918-4325-A7A0-ACDEE05EF52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Graphic spid="11" grpId="0">
        <p:bldSub>
          <a:bldDgm bld="one"/>
        </p:bldSub>
      </p:bldGraphic>
      <p:bldP spid="12" grpId="0" animBg="1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Slika 23">
            <a:extLst>
              <a:ext uri="{FF2B5EF4-FFF2-40B4-BE49-F238E27FC236}">
                <a16:creationId xmlns:a16="http://schemas.microsoft.com/office/drawing/2014/main" id="{6BC0FE6A-E695-45D8-A4DE-A1D52100DE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9392810" y="384864"/>
            <a:ext cx="2338939" cy="2310063"/>
          </a:xfrm>
          <a:prstGeom prst="rect">
            <a:avLst/>
          </a:prstGeom>
        </p:spPr>
      </p:pic>
      <p:pic>
        <p:nvPicPr>
          <p:cNvPr id="13" name="Slika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268"/>
          <a:stretch/>
        </p:blipFill>
        <p:spPr>
          <a:xfrm rot="16200000">
            <a:off x="5501714" y="167712"/>
            <a:ext cx="1188575" cy="12192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Slika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04" t="54643" r="73268"/>
          <a:stretch/>
        </p:blipFill>
        <p:spPr>
          <a:xfrm rot="5400000">
            <a:off x="2626958" y="-2626180"/>
            <a:ext cx="1035698" cy="62880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Slika 3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683"/>
          <a:stretch>
            <a:fillRect/>
          </a:stretch>
        </p:blipFill>
        <p:spPr bwMode="auto">
          <a:xfrm>
            <a:off x="10245469" y="5816510"/>
            <a:ext cx="1309065" cy="894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1977" y="4184326"/>
            <a:ext cx="1906255" cy="1956293"/>
          </a:xfrm>
          <a:prstGeom prst="rect">
            <a:avLst/>
          </a:prstGeom>
        </p:spPr>
      </p:pic>
      <p:pic>
        <p:nvPicPr>
          <p:cNvPr id="2" name="Slika 1">
            <a:hlinkClick r:id="rId7" action="ppaction://hlinksldjump"/>
            <a:extLst>
              <a:ext uri="{FF2B5EF4-FFF2-40B4-BE49-F238E27FC236}">
                <a16:creationId xmlns:a16="http://schemas.microsoft.com/office/drawing/2014/main" id="{B555A430-3EC0-4E40-85B1-098FC5093EB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18632" y="147086"/>
            <a:ext cx="871804" cy="627942"/>
          </a:xfrm>
          <a:prstGeom prst="rect">
            <a:avLst/>
          </a:prstGeom>
        </p:spPr>
      </p:pic>
      <p:sp>
        <p:nvSpPr>
          <p:cNvPr id="8" name="TekstniOkvir 7">
            <a:extLst>
              <a:ext uri="{FF2B5EF4-FFF2-40B4-BE49-F238E27FC236}">
                <a16:creationId xmlns:a16="http://schemas.microsoft.com/office/drawing/2014/main" id="{166CBC09-7501-40A7-AB7E-A908507B0059}"/>
              </a:ext>
            </a:extLst>
          </p:cNvPr>
          <p:cNvSpPr txBox="1"/>
          <p:nvPr/>
        </p:nvSpPr>
        <p:spPr>
          <a:xfrm>
            <a:off x="3577389" y="284876"/>
            <a:ext cx="41789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3600" dirty="0">
                <a:solidFill>
                  <a:schemeClr val="accent6">
                    <a:lumMod val="75000"/>
                  </a:schemeClr>
                </a:solidFill>
              </a:rPr>
              <a:t>Genitiv</a:t>
            </a:r>
          </a:p>
        </p:txBody>
      </p:sp>
      <p:grpSp>
        <p:nvGrpSpPr>
          <p:cNvPr id="18" name="Grupa 17">
            <a:extLst>
              <a:ext uri="{FF2B5EF4-FFF2-40B4-BE49-F238E27FC236}">
                <a16:creationId xmlns:a16="http://schemas.microsoft.com/office/drawing/2014/main" id="{19C735C2-D1EF-4223-B959-B5EECF7B6AE6}"/>
              </a:ext>
            </a:extLst>
          </p:cNvPr>
          <p:cNvGrpSpPr/>
          <p:nvPr/>
        </p:nvGrpSpPr>
        <p:grpSpPr>
          <a:xfrm>
            <a:off x="1394940" y="1045349"/>
            <a:ext cx="4676274" cy="1102895"/>
            <a:chOff x="272715" y="873617"/>
            <a:chExt cx="4676274" cy="1102895"/>
          </a:xfrm>
        </p:grpSpPr>
        <p:pic>
          <p:nvPicPr>
            <p:cNvPr id="10" name="Slika 9" descr="Slika na kojoj se prikazuje računalo, crtež&#10;&#10;Opis je automatski generiran">
              <a:extLst>
                <a:ext uri="{FF2B5EF4-FFF2-40B4-BE49-F238E27FC236}">
                  <a16:creationId xmlns:a16="http://schemas.microsoft.com/office/drawing/2014/main" id="{8BF95DD0-0877-409F-A748-C22E5B3E563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0"/>
                </a:ext>
              </a:extLst>
            </a:blip>
            <a:stretch>
              <a:fillRect/>
            </a:stretch>
          </p:blipFill>
          <p:spPr>
            <a:xfrm>
              <a:off x="272715" y="873617"/>
              <a:ext cx="4676274" cy="1102895"/>
            </a:xfrm>
            <a:prstGeom prst="rect">
              <a:avLst/>
            </a:prstGeom>
          </p:spPr>
        </p:pic>
        <p:sp>
          <p:nvSpPr>
            <p:cNvPr id="9" name="TekstniOkvir 8">
              <a:extLst>
                <a:ext uri="{FF2B5EF4-FFF2-40B4-BE49-F238E27FC236}">
                  <a16:creationId xmlns:a16="http://schemas.microsoft.com/office/drawing/2014/main" id="{69802D46-E490-4F17-A6CD-ED6FF3A0886E}"/>
                </a:ext>
              </a:extLst>
            </p:cNvPr>
            <p:cNvSpPr txBox="1"/>
            <p:nvPr/>
          </p:nvSpPr>
          <p:spPr>
            <a:xfrm>
              <a:off x="571501" y="1101900"/>
              <a:ext cx="3278605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hr-HR" dirty="0">
                  <a:solidFill>
                    <a:schemeClr val="bg1">
                      <a:lumMod val="95000"/>
                    </a:schemeClr>
                  </a:solidFill>
                </a:rPr>
                <a:t>Padežna pitanja: </a:t>
              </a:r>
            </a:p>
            <a:p>
              <a:pPr algn="ctr"/>
              <a:r>
                <a:rPr lang="hr-HR" dirty="0">
                  <a:solidFill>
                    <a:schemeClr val="bg1">
                      <a:lumMod val="95000"/>
                    </a:schemeClr>
                  </a:solidFill>
                  <a:latin typeface="Impact" panose="020B0806030902050204" pitchFamily="34" charset="0"/>
                </a:rPr>
                <a:t>Koga? (za živo), Čega? (za neživo)</a:t>
              </a:r>
            </a:p>
          </p:txBody>
        </p:sp>
      </p:grpSp>
      <p:grpSp>
        <p:nvGrpSpPr>
          <p:cNvPr id="17" name="Grupa 16">
            <a:extLst>
              <a:ext uri="{FF2B5EF4-FFF2-40B4-BE49-F238E27FC236}">
                <a16:creationId xmlns:a16="http://schemas.microsoft.com/office/drawing/2014/main" id="{C24073CD-142F-4EE0-BAF0-B3890D3BEC90}"/>
              </a:ext>
            </a:extLst>
          </p:cNvPr>
          <p:cNvGrpSpPr/>
          <p:nvPr/>
        </p:nvGrpSpPr>
        <p:grpSpPr>
          <a:xfrm>
            <a:off x="5886007" y="1036589"/>
            <a:ext cx="2874427" cy="1103472"/>
            <a:chOff x="382119" y="1976512"/>
            <a:chExt cx="2874427" cy="1103472"/>
          </a:xfrm>
        </p:grpSpPr>
        <p:pic>
          <p:nvPicPr>
            <p:cNvPr id="16" name="Slika 15">
              <a:extLst>
                <a:ext uri="{FF2B5EF4-FFF2-40B4-BE49-F238E27FC236}">
                  <a16:creationId xmlns:a16="http://schemas.microsoft.com/office/drawing/2014/main" id="{86A7511A-9123-4D77-B195-DB733C1884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82119" y="1976512"/>
              <a:ext cx="2874427" cy="1103472"/>
            </a:xfrm>
            <a:prstGeom prst="rect">
              <a:avLst/>
            </a:prstGeom>
          </p:spPr>
        </p:pic>
        <p:sp>
          <p:nvSpPr>
            <p:cNvPr id="11" name="TekstniOkvir 10">
              <a:extLst>
                <a:ext uri="{FF2B5EF4-FFF2-40B4-BE49-F238E27FC236}">
                  <a16:creationId xmlns:a16="http://schemas.microsoft.com/office/drawing/2014/main" id="{3D48C1F7-9299-4E9D-984F-B6ADF8686ECF}"/>
                </a:ext>
              </a:extLst>
            </p:cNvPr>
            <p:cNvSpPr txBox="1"/>
            <p:nvPr/>
          </p:nvSpPr>
          <p:spPr>
            <a:xfrm>
              <a:off x="571501" y="2276096"/>
              <a:ext cx="231607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hr-HR" dirty="0">
                  <a:solidFill>
                    <a:schemeClr val="bg1">
                      <a:lumMod val="95000"/>
                    </a:schemeClr>
                  </a:solidFill>
                </a:rPr>
                <a:t>pomoćna riječ: </a:t>
              </a:r>
              <a:r>
                <a:rPr lang="hr-HR" dirty="0">
                  <a:solidFill>
                    <a:schemeClr val="bg1">
                      <a:lumMod val="95000"/>
                    </a:schemeClr>
                  </a:solidFill>
                  <a:latin typeface="Impact" panose="020B0806030902050204" pitchFamily="34" charset="0"/>
                </a:rPr>
                <a:t>nema</a:t>
              </a:r>
            </a:p>
          </p:txBody>
        </p:sp>
      </p:grpSp>
      <p:sp>
        <p:nvSpPr>
          <p:cNvPr id="20" name="TekstniOkvir 19">
            <a:extLst>
              <a:ext uri="{FF2B5EF4-FFF2-40B4-BE49-F238E27FC236}">
                <a16:creationId xmlns:a16="http://schemas.microsoft.com/office/drawing/2014/main" id="{C80BE468-53F5-4977-9028-8FE91D55ED46}"/>
              </a:ext>
            </a:extLst>
          </p:cNvPr>
          <p:cNvSpPr txBox="1"/>
          <p:nvPr/>
        </p:nvSpPr>
        <p:spPr>
          <a:xfrm>
            <a:off x="1204441" y="2385777"/>
            <a:ext cx="8356654" cy="147732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hr-HR" dirty="0">
                <a:latin typeface="Impact" panose="020B0806030902050204" pitchFamily="34" charset="0"/>
              </a:rPr>
              <a:t>Genitiv u rečenici prepoznajemo prema </a:t>
            </a:r>
            <a:r>
              <a:rPr lang="hr-HR" dirty="0">
                <a:solidFill>
                  <a:schemeClr val="accent6">
                    <a:lumMod val="50000"/>
                  </a:schemeClr>
                </a:solidFill>
                <a:latin typeface="Impact" panose="020B0806030902050204" pitchFamily="34" charset="0"/>
              </a:rPr>
              <a:t>padežnim pitanjima.</a:t>
            </a:r>
          </a:p>
          <a:p>
            <a:pPr algn="ctr"/>
            <a:endParaRPr lang="hr-HR" dirty="0">
              <a:latin typeface="Impact" panose="020B0806030902050204" pitchFamily="34" charset="0"/>
            </a:endParaRPr>
          </a:p>
          <a:p>
            <a:r>
              <a:rPr lang="hr-HR" dirty="0"/>
              <a:t>Pokraj </a:t>
            </a:r>
            <a:r>
              <a:rPr lang="hr-HR" dirty="0">
                <a:solidFill>
                  <a:schemeClr val="accent6">
                    <a:lumMod val="50000"/>
                  </a:schemeClr>
                </a:solidFill>
                <a:latin typeface="Impact" panose="020B0806030902050204" pitchFamily="34" charset="0"/>
              </a:rPr>
              <a:t>vrtića</a:t>
            </a:r>
            <a:r>
              <a:rPr lang="hr-HR" dirty="0"/>
              <a:t> izgrađeno je igralište. </a:t>
            </a:r>
            <a:r>
              <a:rPr lang="hr-HR" i="1" dirty="0">
                <a:solidFill>
                  <a:schemeClr val="bg2">
                    <a:lumMod val="50000"/>
                  </a:schemeClr>
                </a:solidFill>
              </a:rPr>
              <a:t>Pokraj čega je izgrađeno igralište? Pokraj </a:t>
            </a:r>
            <a:r>
              <a:rPr lang="hr-HR" i="1" u="sng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vrtića</a:t>
            </a:r>
            <a:r>
              <a:rPr lang="hr-HR" i="1" dirty="0">
                <a:solidFill>
                  <a:schemeClr val="bg2">
                    <a:lumMod val="50000"/>
                  </a:schemeClr>
                </a:solidFill>
              </a:rPr>
              <a:t>.=G</a:t>
            </a:r>
          </a:p>
          <a:p>
            <a:r>
              <a:rPr lang="hr-HR" dirty="0"/>
              <a:t>Ne mogu bez </a:t>
            </a:r>
            <a:r>
              <a:rPr lang="hr-HR" dirty="0">
                <a:solidFill>
                  <a:schemeClr val="accent6">
                    <a:lumMod val="50000"/>
                  </a:schemeClr>
                </a:solidFill>
                <a:latin typeface="Impact" panose="020B0806030902050204" pitchFamily="34" charset="0"/>
              </a:rPr>
              <a:t>ljubavi. </a:t>
            </a:r>
            <a:r>
              <a:rPr lang="hr-HR" i="1" dirty="0">
                <a:solidFill>
                  <a:schemeClr val="bg2">
                    <a:lumMod val="50000"/>
                  </a:schemeClr>
                </a:solidFill>
              </a:rPr>
              <a:t>Bez čega ne mogu? Bez </a:t>
            </a:r>
            <a:r>
              <a:rPr lang="hr-HR" i="1" u="sng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ljubavi</a:t>
            </a:r>
            <a:r>
              <a:rPr lang="hr-HR" i="1" dirty="0">
                <a:solidFill>
                  <a:schemeClr val="bg2">
                    <a:lumMod val="50000"/>
                  </a:schemeClr>
                </a:solidFill>
              </a:rPr>
              <a:t>.=G</a:t>
            </a:r>
          </a:p>
          <a:p>
            <a:r>
              <a:rPr lang="hr-HR" dirty="0"/>
              <a:t>Vidjela sam da nema </a:t>
            </a:r>
            <a:r>
              <a:rPr lang="hr-HR" dirty="0">
                <a:solidFill>
                  <a:schemeClr val="accent6">
                    <a:lumMod val="50000"/>
                  </a:schemeClr>
                </a:solidFill>
                <a:latin typeface="Impact" panose="020B0806030902050204" pitchFamily="34" charset="0"/>
              </a:rPr>
              <a:t>Marka</a:t>
            </a:r>
            <a:r>
              <a:rPr lang="hr-HR" dirty="0"/>
              <a:t>. </a:t>
            </a:r>
            <a:r>
              <a:rPr lang="hr-HR" i="1" dirty="0">
                <a:solidFill>
                  <a:schemeClr val="bg2">
                    <a:lumMod val="50000"/>
                  </a:schemeClr>
                </a:solidFill>
              </a:rPr>
              <a:t>Koga nema? Nema </a:t>
            </a:r>
            <a:r>
              <a:rPr lang="hr-HR" i="1" u="sng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Marka</a:t>
            </a:r>
            <a:r>
              <a:rPr lang="hr-HR" i="1" dirty="0">
                <a:solidFill>
                  <a:schemeClr val="bg2">
                    <a:lumMod val="50000"/>
                  </a:schemeClr>
                </a:solidFill>
              </a:rPr>
              <a:t>.=G</a:t>
            </a:r>
          </a:p>
        </p:txBody>
      </p:sp>
      <p:sp>
        <p:nvSpPr>
          <p:cNvPr id="22" name="TekstniOkvir 21">
            <a:extLst>
              <a:ext uri="{FF2B5EF4-FFF2-40B4-BE49-F238E27FC236}">
                <a16:creationId xmlns:a16="http://schemas.microsoft.com/office/drawing/2014/main" id="{4E4E8217-C99C-4997-98DF-451599EE563D}"/>
              </a:ext>
            </a:extLst>
          </p:cNvPr>
          <p:cNvSpPr txBox="1"/>
          <p:nvPr/>
        </p:nvSpPr>
        <p:spPr>
          <a:xfrm>
            <a:off x="9520547" y="939732"/>
            <a:ext cx="208346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r-HR" dirty="0"/>
              <a:t>Genitiv u rečenici može doći </a:t>
            </a:r>
          </a:p>
          <a:p>
            <a:pPr algn="ctr"/>
            <a:r>
              <a:rPr lang="hr-HR" dirty="0">
                <a:latin typeface="Impact" panose="020B0806030902050204" pitchFamily="34" charset="0"/>
              </a:rPr>
              <a:t>s prijedlozima i </a:t>
            </a:r>
          </a:p>
          <a:p>
            <a:pPr algn="ctr"/>
            <a:r>
              <a:rPr lang="hr-HR" dirty="0">
                <a:latin typeface="Impact" panose="020B0806030902050204" pitchFamily="34" charset="0"/>
              </a:rPr>
              <a:t>bez njih.</a:t>
            </a:r>
          </a:p>
        </p:txBody>
      </p:sp>
      <p:pic>
        <p:nvPicPr>
          <p:cNvPr id="28" name="Slika 27" descr="Slika na kojoj se prikazuje crtež, tanjur, znak, vlak&#10;&#10;Opis je automatski generiran">
            <a:extLst>
              <a:ext uri="{FF2B5EF4-FFF2-40B4-BE49-F238E27FC236}">
                <a16:creationId xmlns:a16="http://schemas.microsoft.com/office/drawing/2014/main" id="{B1EDFF29-3C77-41E1-A6E4-971D4CDDF3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2125579" y="4184326"/>
            <a:ext cx="364958" cy="364958"/>
          </a:xfrm>
          <a:prstGeom prst="rect">
            <a:avLst/>
          </a:prstGeom>
        </p:spPr>
      </p:pic>
      <p:sp>
        <p:nvSpPr>
          <p:cNvPr id="30" name="Pravokutnik 29">
            <a:extLst>
              <a:ext uri="{FF2B5EF4-FFF2-40B4-BE49-F238E27FC236}">
                <a16:creationId xmlns:a16="http://schemas.microsoft.com/office/drawing/2014/main" id="{70AA36DB-A0E4-4CFE-98E5-FF7211111364}"/>
              </a:ext>
            </a:extLst>
          </p:cNvPr>
          <p:cNvSpPr/>
          <p:nvPr/>
        </p:nvSpPr>
        <p:spPr>
          <a:xfrm>
            <a:off x="2441570" y="4156678"/>
            <a:ext cx="129150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r-HR" sz="2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Impact" panose="020B0806030902050204" pitchFamily="34" charset="0"/>
              </a:rPr>
              <a:t>NETOČNO</a:t>
            </a:r>
          </a:p>
        </p:txBody>
      </p:sp>
      <p:sp>
        <p:nvSpPr>
          <p:cNvPr id="33" name="Pravokutnik 32">
            <a:extLst>
              <a:ext uri="{FF2B5EF4-FFF2-40B4-BE49-F238E27FC236}">
                <a16:creationId xmlns:a16="http://schemas.microsoft.com/office/drawing/2014/main" id="{D6868955-CC48-4FC2-B4DE-496664B1D37B}"/>
              </a:ext>
            </a:extLst>
          </p:cNvPr>
          <p:cNvSpPr/>
          <p:nvPr/>
        </p:nvSpPr>
        <p:spPr>
          <a:xfrm>
            <a:off x="5166576" y="4136625"/>
            <a:ext cx="1000594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r-HR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mpact" panose="020B0806030902050204" pitchFamily="34" charset="0"/>
              </a:rPr>
              <a:t>TOČNO</a:t>
            </a:r>
          </a:p>
        </p:txBody>
      </p:sp>
      <p:sp>
        <p:nvSpPr>
          <p:cNvPr id="35" name="TekstniOkvir 34">
            <a:extLst>
              <a:ext uri="{FF2B5EF4-FFF2-40B4-BE49-F238E27FC236}">
                <a16:creationId xmlns:a16="http://schemas.microsoft.com/office/drawing/2014/main" id="{C7044FFD-DE6B-470D-A659-04BEED08F776}"/>
              </a:ext>
            </a:extLst>
          </p:cNvPr>
          <p:cNvSpPr txBox="1"/>
          <p:nvPr/>
        </p:nvSpPr>
        <p:spPr>
          <a:xfrm>
            <a:off x="1629227" y="4655244"/>
            <a:ext cx="3343104" cy="13969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/>
              <a:t>To je torba </a:t>
            </a:r>
            <a:r>
              <a:rPr lang="pl-PL" dirty="0">
                <a:solidFill>
                  <a:srgbClr val="FF0000"/>
                </a:solidFill>
                <a:latin typeface="Impact" panose="020B0806030902050204" pitchFamily="34" charset="0"/>
              </a:rPr>
              <a:t>od Ivana.</a:t>
            </a:r>
            <a:r>
              <a:rPr lang="pl-PL" dirty="0"/>
              <a:t>	</a:t>
            </a:r>
          </a:p>
          <a:p>
            <a:pPr>
              <a:lnSpc>
                <a:spcPct val="200000"/>
              </a:lnSpc>
            </a:pPr>
            <a:r>
              <a:rPr lang="pl-PL" dirty="0"/>
              <a:t>Upoznala sam mamu </a:t>
            </a:r>
            <a:r>
              <a:rPr lang="pl-PL" dirty="0">
                <a:solidFill>
                  <a:srgbClr val="FF0000"/>
                </a:solidFill>
                <a:latin typeface="Impact" panose="020B0806030902050204" pitchFamily="34" charset="0"/>
              </a:rPr>
              <a:t>od Maje.</a:t>
            </a:r>
          </a:p>
          <a:p>
            <a:pPr>
              <a:lnSpc>
                <a:spcPct val="200000"/>
              </a:lnSpc>
            </a:pPr>
            <a:r>
              <a:rPr lang="pl-PL" dirty="0"/>
              <a:t>Ovo je knjiga </a:t>
            </a:r>
            <a:r>
              <a:rPr lang="pl-PL" dirty="0">
                <a:solidFill>
                  <a:srgbClr val="FF0000"/>
                </a:solidFill>
                <a:latin typeface="Impact" panose="020B0806030902050204" pitchFamily="34" charset="0"/>
              </a:rPr>
              <a:t>od Sanje Pilić.</a:t>
            </a:r>
          </a:p>
        </p:txBody>
      </p:sp>
      <p:sp>
        <p:nvSpPr>
          <p:cNvPr id="37" name="TekstniOkvir 36">
            <a:extLst>
              <a:ext uri="{FF2B5EF4-FFF2-40B4-BE49-F238E27FC236}">
                <a16:creationId xmlns:a16="http://schemas.microsoft.com/office/drawing/2014/main" id="{E931246B-49A9-4291-A0E5-12AB81518DE3}"/>
              </a:ext>
            </a:extLst>
          </p:cNvPr>
          <p:cNvSpPr txBox="1"/>
          <p:nvPr/>
        </p:nvSpPr>
        <p:spPr>
          <a:xfrm>
            <a:off x="4880857" y="4455180"/>
            <a:ext cx="3159277" cy="16767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pl-PL" dirty="0"/>
              <a:t>To je </a:t>
            </a:r>
            <a:r>
              <a:rPr lang="pl-PL" dirty="0">
                <a:solidFill>
                  <a:schemeClr val="accent6">
                    <a:lumMod val="75000"/>
                  </a:schemeClr>
                </a:solidFill>
                <a:latin typeface="Impact" panose="020B0806030902050204" pitchFamily="34" charset="0"/>
              </a:rPr>
              <a:t>Ivanova torba.</a:t>
            </a:r>
          </a:p>
          <a:p>
            <a:pPr>
              <a:lnSpc>
                <a:spcPct val="200000"/>
              </a:lnSpc>
            </a:pPr>
            <a:r>
              <a:rPr lang="pl-PL" dirty="0"/>
              <a:t>Upoznala sam </a:t>
            </a:r>
            <a:r>
              <a:rPr lang="pl-PL" dirty="0">
                <a:solidFill>
                  <a:schemeClr val="accent6">
                    <a:lumMod val="75000"/>
                  </a:schemeClr>
                </a:solidFill>
                <a:latin typeface="Impact" panose="020B0806030902050204" pitchFamily="34" charset="0"/>
              </a:rPr>
              <a:t>Majinu mamu.</a:t>
            </a:r>
          </a:p>
          <a:p>
            <a:pPr>
              <a:lnSpc>
                <a:spcPct val="200000"/>
              </a:lnSpc>
            </a:pPr>
            <a:r>
              <a:rPr lang="pl-PL" dirty="0"/>
              <a:t>Ovo je knjiga </a:t>
            </a:r>
            <a:r>
              <a:rPr lang="pl-PL" dirty="0">
                <a:solidFill>
                  <a:schemeClr val="accent6">
                    <a:lumMod val="75000"/>
                  </a:schemeClr>
                </a:solidFill>
                <a:latin typeface="Impact" panose="020B0806030902050204" pitchFamily="34" charset="0"/>
              </a:rPr>
              <a:t>Sanje Pilić.</a:t>
            </a:r>
          </a:p>
        </p:txBody>
      </p:sp>
      <p:pic>
        <p:nvPicPr>
          <p:cNvPr id="38" name="Slika 37">
            <a:extLst>
              <a:ext uri="{FF2B5EF4-FFF2-40B4-BE49-F238E27FC236}">
                <a16:creationId xmlns:a16="http://schemas.microsoft.com/office/drawing/2014/main" id="{4283C84C-E21A-41CB-A172-676BF057D07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241492" y="5841059"/>
            <a:ext cx="493819" cy="469433"/>
          </a:xfrm>
          <a:prstGeom prst="rect">
            <a:avLst/>
          </a:prstGeom>
        </p:spPr>
      </p:pic>
      <p:pic>
        <p:nvPicPr>
          <p:cNvPr id="39" name="Slika 38">
            <a:extLst>
              <a:ext uri="{FF2B5EF4-FFF2-40B4-BE49-F238E27FC236}">
                <a16:creationId xmlns:a16="http://schemas.microsoft.com/office/drawing/2014/main" id="{D250C222-1532-4D6F-8782-D30FC12859B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603828" y="5282263"/>
            <a:ext cx="493819" cy="469433"/>
          </a:xfrm>
          <a:prstGeom prst="rect">
            <a:avLst/>
          </a:prstGeom>
        </p:spPr>
      </p:pic>
      <p:pic>
        <p:nvPicPr>
          <p:cNvPr id="40" name="Slika 39">
            <a:extLst>
              <a:ext uri="{FF2B5EF4-FFF2-40B4-BE49-F238E27FC236}">
                <a16:creationId xmlns:a16="http://schemas.microsoft.com/office/drawing/2014/main" id="{405A052C-A7D2-4DB1-A51F-416B4A2EA6F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725852" y="4708628"/>
            <a:ext cx="493819" cy="469433"/>
          </a:xfrm>
          <a:prstGeom prst="rect">
            <a:avLst/>
          </a:prstGeom>
        </p:spPr>
      </p:pic>
      <p:pic>
        <p:nvPicPr>
          <p:cNvPr id="42" name="Slika 41">
            <a:extLst>
              <a:ext uri="{FF2B5EF4-FFF2-40B4-BE49-F238E27FC236}">
                <a16:creationId xmlns:a16="http://schemas.microsoft.com/office/drawing/2014/main" id="{7F8E0887-CD75-492E-8DA9-EE87A873B76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247812" y="3931829"/>
            <a:ext cx="1202554" cy="945456"/>
          </a:xfrm>
          <a:prstGeom prst="rect">
            <a:avLst/>
          </a:prstGeom>
        </p:spPr>
      </p:pic>
      <p:pic>
        <p:nvPicPr>
          <p:cNvPr id="43" name="Slika 42">
            <a:extLst>
              <a:ext uri="{FF2B5EF4-FFF2-40B4-BE49-F238E27FC236}">
                <a16:creationId xmlns:a16="http://schemas.microsoft.com/office/drawing/2014/main" id="{1C9C38D6-0720-4861-89A3-E14C571FCC5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223961" y="4240440"/>
            <a:ext cx="1006772" cy="1372871"/>
          </a:xfrm>
          <a:prstGeom prst="rect">
            <a:avLst/>
          </a:prstGeom>
        </p:spPr>
      </p:pic>
      <p:pic>
        <p:nvPicPr>
          <p:cNvPr id="44" name="Slika 43">
            <a:extLst>
              <a:ext uri="{FF2B5EF4-FFF2-40B4-BE49-F238E27FC236}">
                <a16:creationId xmlns:a16="http://schemas.microsoft.com/office/drawing/2014/main" id="{7FDF8C40-DA8D-4654-AB8A-AD17324B42A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20324756">
            <a:off x="8057086" y="5725177"/>
            <a:ext cx="603565" cy="925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829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0" grpId="0" animBg="1"/>
      <p:bldP spid="22" grpId="0"/>
      <p:bldP spid="30" grpId="0"/>
      <p:bldP spid="33" grpId="0"/>
      <p:bldP spid="35" grpId="0"/>
      <p:bldP spid="3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Elipsa 19">
            <a:extLst>
              <a:ext uri="{FF2B5EF4-FFF2-40B4-BE49-F238E27FC236}">
                <a16:creationId xmlns:a16="http://schemas.microsoft.com/office/drawing/2014/main" id="{32CD01B8-6759-436B-9F06-C009EF80461F}"/>
              </a:ext>
            </a:extLst>
          </p:cNvPr>
          <p:cNvSpPr/>
          <p:nvPr/>
        </p:nvSpPr>
        <p:spPr>
          <a:xfrm>
            <a:off x="1139366" y="2273695"/>
            <a:ext cx="337537" cy="303152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9" name="Elipsa 18">
            <a:extLst>
              <a:ext uri="{FF2B5EF4-FFF2-40B4-BE49-F238E27FC236}">
                <a16:creationId xmlns:a16="http://schemas.microsoft.com/office/drawing/2014/main" id="{3224A653-48E3-43B0-8D33-C4D28BE86FBE}"/>
              </a:ext>
            </a:extLst>
          </p:cNvPr>
          <p:cNvSpPr/>
          <p:nvPr/>
        </p:nvSpPr>
        <p:spPr>
          <a:xfrm>
            <a:off x="951971" y="980365"/>
            <a:ext cx="996617" cy="311576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13" name="Slika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268"/>
          <a:stretch/>
        </p:blipFill>
        <p:spPr>
          <a:xfrm rot="16200000">
            <a:off x="5501714" y="167712"/>
            <a:ext cx="1188575" cy="12192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Slika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04" t="54643" r="73268"/>
          <a:stretch/>
        </p:blipFill>
        <p:spPr>
          <a:xfrm rot="5400000">
            <a:off x="2626958" y="-2626180"/>
            <a:ext cx="1035698" cy="62880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Slika 3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683"/>
          <a:stretch>
            <a:fillRect/>
          </a:stretch>
        </p:blipFill>
        <p:spPr bwMode="auto">
          <a:xfrm>
            <a:off x="10245469" y="5816510"/>
            <a:ext cx="1309065" cy="894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1977" y="4184326"/>
            <a:ext cx="1906255" cy="1956293"/>
          </a:xfrm>
          <a:prstGeom prst="rect">
            <a:avLst/>
          </a:prstGeom>
        </p:spPr>
      </p:pic>
      <p:pic>
        <p:nvPicPr>
          <p:cNvPr id="2" name="Slika 1">
            <a:hlinkClick r:id="rId5" action="ppaction://hlinksldjump"/>
            <a:extLst>
              <a:ext uri="{FF2B5EF4-FFF2-40B4-BE49-F238E27FC236}">
                <a16:creationId xmlns:a16="http://schemas.microsoft.com/office/drawing/2014/main" id="{B555A430-3EC0-4E40-85B1-098FC5093E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18632" y="147086"/>
            <a:ext cx="871804" cy="627942"/>
          </a:xfrm>
          <a:prstGeom prst="rect">
            <a:avLst/>
          </a:prstGeom>
        </p:spPr>
      </p:pic>
      <p:sp>
        <p:nvSpPr>
          <p:cNvPr id="8" name="TekstniOkvir 7">
            <a:extLst>
              <a:ext uri="{FF2B5EF4-FFF2-40B4-BE49-F238E27FC236}">
                <a16:creationId xmlns:a16="http://schemas.microsoft.com/office/drawing/2014/main" id="{166CBC09-7501-40A7-AB7E-A908507B0059}"/>
              </a:ext>
            </a:extLst>
          </p:cNvPr>
          <p:cNvSpPr txBox="1"/>
          <p:nvPr/>
        </p:nvSpPr>
        <p:spPr>
          <a:xfrm>
            <a:off x="5271448" y="356400"/>
            <a:ext cx="41789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3600" dirty="0">
                <a:solidFill>
                  <a:schemeClr val="accent6">
                    <a:lumMod val="75000"/>
                  </a:schemeClr>
                </a:solidFill>
              </a:rPr>
              <a:t>Dativ i lokativ</a:t>
            </a:r>
          </a:p>
        </p:txBody>
      </p:sp>
      <p:graphicFrame>
        <p:nvGraphicFramePr>
          <p:cNvPr id="4" name="Dijagram 3">
            <a:extLst>
              <a:ext uri="{FF2B5EF4-FFF2-40B4-BE49-F238E27FC236}">
                <a16:creationId xmlns:a16="http://schemas.microsoft.com/office/drawing/2014/main" id="{572F1616-F203-4FF8-BCB3-B414EF3689D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38687362"/>
              </p:ext>
            </p:extLst>
          </p:nvPr>
        </p:nvGraphicFramePr>
        <p:xfrm>
          <a:off x="3690635" y="1037984"/>
          <a:ext cx="7726207" cy="51026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5" name="TekstniOkvir 4">
            <a:extLst>
              <a:ext uri="{FF2B5EF4-FFF2-40B4-BE49-F238E27FC236}">
                <a16:creationId xmlns:a16="http://schemas.microsoft.com/office/drawing/2014/main" id="{DC74CF2E-6C83-4DB6-BEF2-9AD2AAF7AE33}"/>
              </a:ext>
            </a:extLst>
          </p:cNvPr>
          <p:cNvSpPr txBox="1"/>
          <p:nvPr/>
        </p:nvSpPr>
        <p:spPr>
          <a:xfrm>
            <a:off x="1114262" y="3557057"/>
            <a:ext cx="2543326" cy="1200329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hr-HR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Dativ i lokativ imaju iste oblike pa ih razlikujemo </a:t>
            </a:r>
            <a:r>
              <a:rPr lang="hr-HR" i="1" dirty="0">
                <a:solidFill>
                  <a:schemeClr val="tx1">
                    <a:lumMod val="65000"/>
                    <a:lumOff val="35000"/>
                  </a:schemeClr>
                </a:solidFill>
                <a:latin typeface="Impact" panose="020B0806030902050204" pitchFamily="34" charset="0"/>
              </a:rPr>
              <a:t>po prijedlozima </a:t>
            </a:r>
            <a:r>
              <a:rPr lang="hr-HR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koji ispred tih oblika stoje.</a:t>
            </a:r>
          </a:p>
        </p:txBody>
      </p:sp>
      <p:sp>
        <p:nvSpPr>
          <p:cNvPr id="15" name="TekstniOkvir 14">
            <a:extLst>
              <a:ext uri="{FF2B5EF4-FFF2-40B4-BE49-F238E27FC236}">
                <a16:creationId xmlns:a16="http://schemas.microsoft.com/office/drawing/2014/main" id="{A96F3AD2-C570-4F02-BA86-35FD90859F7C}"/>
              </a:ext>
            </a:extLst>
          </p:cNvPr>
          <p:cNvSpPr txBox="1"/>
          <p:nvPr/>
        </p:nvSpPr>
        <p:spPr>
          <a:xfrm>
            <a:off x="1085403" y="2214860"/>
            <a:ext cx="29216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/>
              <a:t>Na </a:t>
            </a:r>
            <a:r>
              <a:rPr lang="pl-PL" dirty="0">
                <a:solidFill>
                  <a:srgbClr val="FF9933"/>
                </a:solidFill>
                <a:latin typeface="Impact" panose="020B0806030902050204" pitchFamily="34" charset="0"/>
              </a:rPr>
              <a:t>stolu</a:t>
            </a:r>
            <a:r>
              <a:rPr lang="pl-PL" dirty="0"/>
              <a:t> je otvorena knjiga.</a:t>
            </a:r>
            <a:endParaRPr lang="hr-HR" dirty="0"/>
          </a:p>
        </p:txBody>
      </p:sp>
      <p:sp>
        <p:nvSpPr>
          <p:cNvPr id="16" name="TekstniOkvir 15">
            <a:extLst>
              <a:ext uri="{FF2B5EF4-FFF2-40B4-BE49-F238E27FC236}">
                <a16:creationId xmlns:a16="http://schemas.microsoft.com/office/drawing/2014/main" id="{F686A35D-8420-4498-BFF5-A788A70F1C17}"/>
              </a:ext>
            </a:extLst>
          </p:cNvPr>
          <p:cNvSpPr txBox="1"/>
          <p:nvPr/>
        </p:nvSpPr>
        <p:spPr>
          <a:xfrm>
            <a:off x="938450" y="923336"/>
            <a:ext cx="31462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/>
              <a:t>Nasuprot </a:t>
            </a:r>
            <a:r>
              <a:rPr lang="pl-PL" dirty="0">
                <a:solidFill>
                  <a:srgbClr val="FF9933"/>
                </a:solidFill>
                <a:latin typeface="Impact" panose="020B0806030902050204" pitchFamily="34" charset="0"/>
              </a:rPr>
              <a:t>stolu</a:t>
            </a:r>
            <a:r>
              <a:rPr lang="pl-PL" dirty="0"/>
              <a:t> nalazi se krevet. </a:t>
            </a:r>
            <a:endParaRPr lang="hr-HR" dirty="0"/>
          </a:p>
        </p:txBody>
      </p:sp>
      <p:sp>
        <p:nvSpPr>
          <p:cNvPr id="18" name="TekstniOkvir 17">
            <a:extLst>
              <a:ext uri="{FF2B5EF4-FFF2-40B4-BE49-F238E27FC236}">
                <a16:creationId xmlns:a16="http://schemas.microsoft.com/office/drawing/2014/main" id="{3ED646FF-59FE-403E-AA17-4CA1C510009E}"/>
              </a:ext>
            </a:extLst>
          </p:cNvPr>
          <p:cNvSpPr txBox="1"/>
          <p:nvPr/>
        </p:nvSpPr>
        <p:spPr>
          <a:xfrm>
            <a:off x="1085403" y="1375466"/>
            <a:ext cx="20594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dirty="0"/>
              <a:t>D (</a:t>
            </a:r>
            <a:r>
              <a:rPr lang="hr-HR" dirty="0">
                <a:solidFill>
                  <a:srgbClr val="FF9933"/>
                </a:solidFill>
              </a:rPr>
              <a:t>Nasuprot</a:t>
            </a:r>
            <a:r>
              <a:rPr lang="hr-HR" dirty="0"/>
              <a:t> čemu?)</a:t>
            </a:r>
          </a:p>
        </p:txBody>
      </p:sp>
      <p:sp>
        <p:nvSpPr>
          <p:cNvPr id="22" name="TekstniOkvir 21">
            <a:extLst>
              <a:ext uri="{FF2B5EF4-FFF2-40B4-BE49-F238E27FC236}">
                <a16:creationId xmlns:a16="http://schemas.microsoft.com/office/drawing/2014/main" id="{78CFECA9-9598-45F7-9ADB-12480F482681}"/>
              </a:ext>
            </a:extLst>
          </p:cNvPr>
          <p:cNvSpPr txBox="1"/>
          <p:nvPr/>
        </p:nvSpPr>
        <p:spPr>
          <a:xfrm>
            <a:off x="1085403" y="2688307"/>
            <a:ext cx="15487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dirty="0"/>
              <a:t>L (</a:t>
            </a:r>
            <a:r>
              <a:rPr lang="hr-HR" dirty="0">
                <a:solidFill>
                  <a:srgbClr val="FF9933"/>
                </a:solidFill>
              </a:rPr>
              <a:t>Na</a:t>
            </a:r>
            <a:r>
              <a:rPr lang="hr-HR" dirty="0"/>
              <a:t> čemu?)</a:t>
            </a:r>
          </a:p>
        </p:txBody>
      </p:sp>
      <p:pic>
        <p:nvPicPr>
          <p:cNvPr id="24" name="Slika 23" descr="Slika na kojoj se prikazuje monitor, elektronički, mikrovalna, sjedenje&#10;&#10;Opis je automatski generiran">
            <a:extLst>
              <a:ext uri="{FF2B5EF4-FFF2-40B4-BE49-F238E27FC236}">
                <a16:creationId xmlns:a16="http://schemas.microsoft.com/office/drawing/2014/main" id="{D3650168-1481-4310-AC52-08EB60CE01D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734891" y="838082"/>
            <a:ext cx="3553376" cy="1188577"/>
          </a:xfrm>
          <a:prstGeom prst="rect">
            <a:avLst/>
          </a:prstGeom>
        </p:spPr>
      </p:pic>
      <p:pic>
        <p:nvPicPr>
          <p:cNvPr id="25" name="Slika 24">
            <a:extLst>
              <a:ext uri="{FF2B5EF4-FFF2-40B4-BE49-F238E27FC236}">
                <a16:creationId xmlns:a16="http://schemas.microsoft.com/office/drawing/2014/main" id="{9646BB19-5679-41FC-9DEC-EEE0BB835E7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33991" y="2079132"/>
            <a:ext cx="3554276" cy="1188823"/>
          </a:xfrm>
          <a:prstGeom prst="rect">
            <a:avLst/>
          </a:prstGeom>
        </p:spPr>
      </p:pic>
      <p:pic>
        <p:nvPicPr>
          <p:cNvPr id="30" name="Slika 29" descr="Slika na kojoj se prikazuje elektronički, monitor, zaslon, sjedenje&#10;&#10;Opis je automatski generiran">
            <a:extLst>
              <a:ext uri="{FF2B5EF4-FFF2-40B4-BE49-F238E27FC236}">
                <a16:creationId xmlns:a16="http://schemas.microsoft.com/office/drawing/2014/main" id="{544E8417-0B12-49F6-9D2A-AB9DB86B1D43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6"/>
              </a:ext>
            </a:extLst>
          </a:blip>
          <a:stretch>
            <a:fillRect/>
          </a:stretch>
        </p:blipFill>
        <p:spPr>
          <a:xfrm>
            <a:off x="938450" y="3371941"/>
            <a:ext cx="2921445" cy="1616103"/>
          </a:xfrm>
          <a:prstGeom prst="rect">
            <a:avLst/>
          </a:prstGeom>
        </p:spPr>
      </p:pic>
      <p:sp>
        <p:nvSpPr>
          <p:cNvPr id="32" name="Pravokutnik 31">
            <a:extLst>
              <a:ext uri="{FF2B5EF4-FFF2-40B4-BE49-F238E27FC236}">
                <a16:creationId xmlns:a16="http://schemas.microsoft.com/office/drawing/2014/main" id="{9F644EDB-B504-43E6-A128-4E2697449C47}"/>
              </a:ext>
            </a:extLst>
          </p:cNvPr>
          <p:cNvSpPr/>
          <p:nvPr/>
        </p:nvSpPr>
        <p:spPr>
          <a:xfrm>
            <a:off x="3179245" y="1164202"/>
            <a:ext cx="620683" cy="923330"/>
          </a:xfrm>
          <a:prstGeom prst="rect">
            <a:avLst/>
          </a:prstGeom>
          <a:noFill/>
          <a:scene3d>
            <a:camera prst="orthographicFront"/>
            <a:lightRig rig="soft" dir="t">
              <a:rot lat="0" lon="0" rev="15600000"/>
            </a:lightRig>
          </a:scene3d>
          <a:sp3d>
            <a:bevelT prst="relaxedInset"/>
          </a:sp3d>
        </p:spPr>
        <p:txBody>
          <a:bodyPr wrap="none" lIns="91440" tIns="45720" rIns="91440" bIns="45720">
            <a:spAutoFit/>
            <a:sp3d extrusionH="57150" prstMaterial="softEdge">
              <a:bevelT w="25400" h="38100"/>
            </a:sp3d>
          </a:bodyPr>
          <a:lstStyle/>
          <a:p>
            <a:pPr algn="ctr"/>
            <a:r>
              <a:rPr lang="hr-HR" sz="5400" b="1" cap="none" spc="0" dirty="0">
                <a:ln/>
                <a:solidFill>
                  <a:schemeClr val="accent4"/>
                </a:solidFill>
                <a:effectLst/>
              </a:rPr>
              <a:t>D</a:t>
            </a:r>
          </a:p>
        </p:txBody>
      </p:sp>
      <p:sp>
        <p:nvSpPr>
          <p:cNvPr id="33" name="Pravokutnik 32">
            <a:extLst>
              <a:ext uri="{FF2B5EF4-FFF2-40B4-BE49-F238E27FC236}">
                <a16:creationId xmlns:a16="http://schemas.microsoft.com/office/drawing/2014/main" id="{C3FBB4E2-1263-426E-A6DF-57106329C702}"/>
              </a:ext>
            </a:extLst>
          </p:cNvPr>
          <p:cNvSpPr/>
          <p:nvPr/>
        </p:nvSpPr>
        <p:spPr>
          <a:xfrm>
            <a:off x="3196194" y="2445578"/>
            <a:ext cx="478016" cy="923330"/>
          </a:xfrm>
          <a:prstGeom prst="rect">
            <a:avLst/>
          </a:prstGeom>
          <a:noFill/>
          <a:scene3d>
            <a:camera prst="orthographicFront"/>
            <a:lightRig rig="soft" dir="t">
              <a:rot lat="0" lon="0" rev="15600000"/>
            </a:lightRig>
          </a:scene3d>
          <a:sp3d>
            <a:bevelT prst="angle"/>
          </a:sp3d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hr-HR" sz="5400" b="1" dirty="0">
                <a:ln/>
                <a:solidFill>
                  <a:schemeClr val="accent4">
                    <a:lumMod val="50000"/>
                  </a:schemeClr>
                </a:solidFill>
              </a:rPr>
              <a:t>L</a:t>
            </a:r>
          </a:p>
        </p:txBody>
      </p:sp>
      <p:pic>
        <p:nvPicPr>
          <p:cNvPr id="38" name="Slika 37" descr="Slika na kojoj se prikazuje namještaj, stol&#10;&#10;Opis je automatski generiran">
            <a:extLst>
              <a:ext uri="{FF2B5EF4-FFF2-40B4-BE49-F238E27FC236}">
                <a16:creationId xmlns:a16="http://schemas.microsoft.com/office/drawing/2014/main" id="{C1D9D7ED-5152-4C3E-ABF9-D7CAFC7584F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8"/>
              </a:ext>
            </a:extLst>
          </a:blip>
          <a:stretch>
            <a:fillRect/>
          </a:stretch>
        </p:blipFill>
        <p:spPr>
          <a:xfrm>
            <a:off x="732596" y="4882957"/>
            <a:ext cx="3310846" cy="1836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337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6FF6C89-6F8D-43BC-908B-5FFEC9B33F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>
                                            <p:graphicEl>
                                              <a:dgm id="{46FF6C89-6F8D-43BC-908B-5FFEC9B33F2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767A0B1-FEE7-42E4-9C6F-57243ED822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">
                                            <p:graphicEl>
                                              <a:dgm id="{9767A0B1-FEE7-42E4-9C6F-57243ED8225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DAC8C71-95CA-457A-8B6F-9A48E9E24A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4">
                                            <p:graphicEl>
                                              <a:dgm id="{ADAC8C71-95CA-457A-8B6F-9A48E9E24A3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7CF4CDB-CA90-4035-8B0C-0DEADA76A5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4">
                                            <p:graphicEl>
                                              <a:dgm id="{07CF4CDB-CA90-4035-8B0C-0DEADA76A5B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DA05FE6-63AD-475B-B877-FD9871F329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4">
                                            <p:graphicEl>
                                              <a:dgm id="{4DA05FE6-63AD-475B-B877-FD9871F3290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4284E94-357A-4E60-A6C1-CD79AB6B9B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4">
                                            <p:graphicEl>
                                              <a:dgm id="{A4284E94-357A-4E60-A6C1-CD79AB6B9B7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EAECB1D-1291-4ACB-9149-50504EFA6E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4">
                                            <p:graphicEl>
                                              <a:dgm id="{2EAECB1D-1291-4ACB-9149-50504EFA6E6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80EC967-2F0F-4C95-B8DA-1A684BFF63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4">
                                            <p:graphicEl>
                                              <a:dgm id="{380EC967-2F0F-4C95-B8DA-1A684BFF636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1D73851-9428-418F-96EF-1B2E60549E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4">
                                            <p:graphicEl>
                                              <a:dgm id="{D1D73851-9428-418F-96EF-1B2E60549E3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A1A4102-CD4D-4042-9C5A-0FE5FF8B8E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4">
                                            <p:graphicEl>
                                              <a:dgm id="{7A1A4102-CD4D-4042-9C5A-0FE5FF8B8EF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59329CA-29E8-4FB9-A44F-43008BBCB9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4">
                                            <p:graphicEl>
                                              <a:dgm id="{659329CA-29E8-4FB9-A44F-43008BBCB9D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90F3A47-4847-4161-8BFA-3CACA7DA14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4">
                                            <p:graphicEl>
                                              <a:dgm id="{190F3A47-4847-4161-8BFA-3CACA7DA14E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9" grpId="0" animBg="1"/>
      <p:bldP spid="8" grpId="0"/>
      <p:bldGraphic spid="4" grpId="0">
        <p:bldSub>
          <a:bldDgm bld="one"/>
        </p:bldSub>
      </p:bldGraphic>
      <p:bldP spid="5" grpId="0" animBg="1"/>
      <p:bldP spid="15" grpId="0"/>
      <p:bldP spid="16" grpId="0"/>
      <p:bldP spid="18" grpId="0"/>
      <p:bldP spid="22" grpId="0"/>
      <p:bldP spid="32" grpId="0"/>
      <p:bldP spid="3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lika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268"/>
          <a:stretch/>
        </p:blipFill>
        <p:spPr>
          <a:xfrm rot="16200000">
            <a:off x="5501714" y="167712"/>
            <a:ext cx="1188575" cy="12192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Slika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04" t="54643" r="73268"/>
          <a:stretch/>
        </p:blipFill>
        <p:spPr>
          <a:xfrm rot="5400000">
            <a:off x="2626958" y="-2626180"/>
            <a:ext cx="1035698" cy="62880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Slika 3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683"/>
          <a:stretch>
            <a:fillRect/>
          </a:stretch>
        </p:blipFill>
        <p:spPr bwMode="auto">
          <a:xfrm>
            <a:off x="10245469" y="5816510"/>
            <a:ext cx="1309065" cy="894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1977" y="4184326"/>
            <a:ext cx="1906255" cy="1956293"/>
          </a:xfrm>
          <a:prstGeom prst="rect">
            <a:avLst/>
          </a:prstGeom>
        </p:spPr>
      </p:pic>
      <p:pic>
        <p:nvPicPr>
          <p:cNvPr id="2" name="Slika 1">
            <a:hlinkClick r:id="rId5" action="ppaction://hlinksldjump"/>
            <a:extLst>
              <a:ext uri="{FF2B5EF4-FFF2-40B4-BE49-F238E27FC236}">
                <a16:creationId xmlns:a16="http://schemas.microsoft.com/office/drawing/2014/main" id="{B555A430-3EC0-4E40-85B1-098FC5093E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18632" y="147086"/>
            <a:ext cx="871804" cy="627942"/>
          </a:xfrm>
          <a:prstGeom prst="rect">
            <a:avLst/>
          </a:prstGeom>
        </p:spPr>
      </p:pic>
      <p:sp>
        <p:nvSpPr>
          <p:cNvPr id="8" name="TekstniOkvir 7">
            <a:extLst>
              <a:ext uri="{FF2B5EF4-FFF2-40B4-BE49-F238E27FC236}">
                <a16:creationId xmlns:a16="http://schemas.microsoft.com/office/drawing/2014/main" id="{166CBC09-7501-40A7-AB7E-A908507B0059}"/>
              </a:ext>
            </a:extLst>
          </p:cNvPr>
          <p:cNvSpPr txBox="1"/>
          <p:nvPr/>
        </p:nvSpPr>
        <p:spPr>
          <a:xfrm>
            <a:off x="5797623" y="1619559"/>
            <a:ext cx="41789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3600" dirty="0">
                <a:solidFill>
                  <a:schemeClr val="accent6">
                    <a:lumMod val="75000"/>
                  </a:schemeClr>
                </a:solidFill>
              </a:rPr>
              <a:t>Vokativ</a:t>
            </a: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3EE8EBFA-0E3D-4E0B-9D4B-A671D1AF55EE}"/>
              </a:ext>
            </a:extLst>
          </p:cNvPr>
          <p:cNvSpPr txBox="1"/>
          <p:nvPr/>
        </p:nvSpPr>
        <p:spPr>
          <a:xfrm>
            <a:off x="730472" y="1020638"/>
            <a:ext cx="2725152" cy="369332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hr-HR" dirty="0">
                <a:latin typeface="Impact" panose="020B0806030902050204" pitchFamily="34" charset="0"/>
              </a:rPr>
              <a:t>Upotrebljava se uz usklike: </a:t>
            </a:r>
          </a:p>
        </p:txBody>
      </p:sp>
      <p:sp>
        <p:nvSpPr>
          <p:cNvPr id="4" name="Dijagram toka: Poveznik 3">
            <a:extLst>
              <a:ext uri="{FF2B5EF4-FFF2-40B4-BE49-F238E27FC236}">
                <a16:creationId xmlns:a16="http://schemas.microsoft.com/office/drawing/2014/main" id="{F520B251-70FF-4AF9-8E15-F493725F22F5}"/>
              </a:ext>
            </a:extLst>
          </p:cNvPr>
          <p:cNvSpPr/>
          <p:nvPr/>
        </p:nvSpPr>
        <p:spPr>
          <a:xfrm>
            <a:off x="817699" y="1506268"/>
            <a:ext cx="1000626" cy="956691"/>
          </a:xfrm>
          <a:prstGeom prst="flowChartConnector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19B9AA33-1720-4751-936F-1A63B6DC8E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93048" y="1506268"/>
            <a:ext cx="1121761" cy="1072989"/>
          </a:xfrm>
          <a:prstGeom prst="rect">
            <a:avLst/>
          </a:prstGeom>
        </p:spPr>
      </p:pic>
      <p:sp>
        <p:nvSpPr>
          <p:cNvPr id="10" name="Pravokutnik 9">
            <a:extLst>
              <a:ext uri="{FF2B5EF4-FFF2-40B4-BE49-F238E27FC236}">
                <a16:creationId xmlns:a16="http://schemas.microsoft.com/office/drawing/2014/main" id="{4F883A29-7C69-4FC3-AD63-EEAC507511B6}"/>
              </a:ext>
            </a:extLst>
          </p:cNvPr>
          <p:cNvSpPr/>
          <p:nvPr/>
        </p:nvSpPr>
        <p:spPr>
          <a:xfrm>
            <a:off x="760365" y="1506268"/>
            <a:ext cx="107433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r-HR" sz="5400" b="1" spc="50" dirty="0">
                <a:ln w="0"/>
                <a:solidFill>
                  <a:schemeClr val="tx1">
                    <a:lumMod val="65000"/>
                    <a:lumOff val="3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Oj!</a:t>
            </a:r>
            <a:endParaRPr lang="hr-HR" sz="5400" b="1" cap="none" spc="50" dirty="0">
              <a:ln w="0"/>
              <a:solidFill>
                <a:schemeClr val="tx1">
                  <a:lumMod val="65000"/>
                  <a:lumOff val="35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15" name="Pravokutnik 14">
            <a:extLst>
              <a:ext uri="{FF2B5EF4-FFF2-40B4-BE49-F238E27FC236}">
                <a16:creationId xmlns:a16="http://schemas.microsoft.com/office/drawing/2014/main" id="{C9BB11E7-8594-4319-98BA-8E72C2F9D9AA}"/>
              </a:ext>
            </a:extLst>
          </p:cNvPr>
          <p:cNvSpPr/>
          <p:nvPr/>
        </p:nvSpPr>
        <p:spPr>
          <a:xfrm>
            <a:off x="2174343" y="1539629"/>
            <a:ext cx="9444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r-HR" sz="5400" b="1" spc="50" dirty="0">
                <a:ln w="0"/>
                <a:solidFill>
                  <a:schemeClr val="tx1">
                    <a:lumMod val="65000"/>
                    <a:lumOff val="3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Ej!</a:t>
            </a:r>
            <a:endParaRPr lang="hr-HR" sz="5400" b="1" cap="none" spc="50" dirty="0">
              <a:ln w="0"/>
              <a:solidFill>
                <a:schemeClr val="tx1">
                  <a:lumMod val="65000"/>
                  <a:lumOff val="35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grpSp>
        <p:nvGrpSpPr>
          <p:cNvPr id="47" name="Grupa 46">
            <a:extLst>
              <a:ext uri="{FF2B5EF4-FFF2-40B4-BE49-F238E27FC236}">
                <a16:creationId xmlns:a16="http://schemas.microsoft.com/office/drawing/2014/main" id="{E320298B-1977-4E91-A989-CEA8F1952BAB}"/>
              </a:ext>
            </a:extLst>
          </p:cNvPr>
          <p:cNvGrpSpPr/>
          <p:nvPr/>
        </p:nvGrpSpPr>
        <p:grpSpPr>
          <a:xfrm>
            <a:off x="5233353" y="491848"/>
            <a:ext cx="2206943" cy="1127858"/>
            <a:chOff x="4745805" y="1075932"/>
            <a:chExt cx="2206943" cy="1127858"/>
          </a:xfrm>
        </p:grpSpPr>
        <p:pic>
          <p:nvPicPr>
            <p:cNvPr id="22" name="Slika 21">
              <a:extLst>
                <a:ext uri="{FF2B5EF4-FFF2-40B4-BE49-F238E27FC236}">
                  <a16:creationId xmlns:a16="http://schemas.microsoft.com/office/drawing/2014/main" id="{79A7DCB2-CFB1-46AB-996B-608E9ACC0E1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745805" y="1075932"/>
              <a:ext cx="2206943" cy="1127858"/>
            </a:xfrm>
            <a:prstGeom prst="rect">
              <a:avLst/>
            </a:prstGeom>
          </p:spPr>
        </p:pic>
        <p:sp>
          <p:nvSpPr>
            <p:cNvPr id="16" name="TekstniOkvir 15">
              <a:extLst>
                <a:ext uri="{FF2B5EF4-FFF2-40B4-BE49-F238E27FC236}">
                  <a16:creationId xmlns:a16="http://schemas.microsoft.com/office/drawing/2014/main" id="{CCABEEEB-46F2-478F-B197-4F71D2720D18}"/>
                </a:ext>
              </a:extLst>
            </p:cNvPr>
            <p:cNvSpPr txBox="1"/>
            <p:nvPr/>
          </p:nvSpPr>
          <p:spPr>
            <a:xfrm>
              <a:off x="4949399" y="1425066"/>
              <a:ext cx="188294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hr-HR" dirty="0">
                  <a:solidFill>
                    <a:srgbClr val="FFC000"/>
                  </a:solidFill>
                  <a:latin typeface="Impact" panose="020B0806030902050204" pitchFamily="34" charset="0"/>
                </a:rPr>
                <a:t>nezavisan padež</a:t>
              </a:r>
            </a:p>
          </p:txBody>
        </p:sp>
      </p:grpSp>
      <p:grpSp>
        <p:nvGrpSpPr>
          <p:cNvPr id="48" name="Grupa 47">
            <a:extLst>
              <a:ext uri="{FF2B5EF4-FFF2-40B4-BE49-F238E27FC236}">
                <a16:creationId xmlns:a16="http://schemas.microsoft.com/office/drawing/2014/main" id="{2CAB6FA9-833F-4AAB-A800-EBA367E49B91}"/>
              </a:ext>
            </a:extLst>
          </p:cNvPr>
          <p:cNvGrpSpPr/>
          <p:nvPr/>
        </p:nvGrpSpPr>
        <p:grpSpPr>
          <a:xfrm>
            <a:off x="8914714" y="1263970"/>
            <a:ext cx="2203918" cy="1124095"/>
            <a:chOff x="7073156" y="617176"/>
            <a:chExt cx="2203918" cy="1124095"/>
          </a:xfrm>
        </p:grpSpPr>
        <p:pic>
          <p:nvPicPr>
            <p:cNvPr id="21" name="Slika 20">
              <a:extLst>
                <a:ext uri="{FF2B5EF4-FFF2-40B4-BE49-F238E27FC236}">
                  <a16:creationId xmlns:a16="http://schemas.microsoft.com/office/drawing/2014/main" id="{E3D4798D-DC39-495D-B97B-23084A6B52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0"/>
                </a:ext>
              </a:extLst>
            </a:blip>
            <a:stretch>
              <a:fillRect/>
            </a:stretch>
          </p:blipFill>
          <p:spPr>
            <a:xfrm>
              <a:off x="7073156" y="617176"/>
              <a:ext cx="2203918" cy="1124095"/>
            </a:xfrm>
            <a:prstGeom prst="rect">
              <a:avLst/>
            </a:prstGeom>
          </p:spPr>
        </p:pic>
        <p:sp>
          <p:nvSpPr>
            <p:cNvPr id="17" name="TekstniOkvir 16">
              <a:extLst>
                <a:ext uri="{FF2B5EF4-FFF2-40B4-BE49-F238E27FC236}">
                  <a16:creationId xmlns:a16="http://schemas.microsoft.com/office/drawing/2014/main" id="{38BA7DAA-AB76-4A30-9E21-CC6A438FA31F}"/>
                </a:ext>
              </a:extLst>
            </p:cNvPr>
            <p:cNvSpPr txBox="1"/>
            <p:nvPr/>
          </p:nvSpPr>
          <p:spPr>
            <a:xfrm>
              <a:off x="7284053" y="897231"/>
              <a:ext cx="178212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hr-HR" dirty="0">
                  <a:solidFill>
                    <a:srgbClr val="FFC000"/>
                  </a:solidFill>
                  <a:latin typeface="Impact" panose="020B0806030902050204" pitchFamily="34" charset="0"/>
                </a:rPr>
                <a:t>nije dio rečenice</a:t>
              </a:r>
            </a:p>
          </p:txBody>
        </p:sp>
      </p:grpSp>
      <p:grpSp>
        <p:nvGrpSpPr>
          <p:cNvPr id="49" name="Grupa 48">
            <a:extLst>
              <a:ext uri="{FF2B5EF4-FFF2-40B4-BE49-F238E27FC236}">
                <a16:creationId xmlns:a16="http://schemas.microsoft.com/office/drawing/2014/main" id="{97970DDD-184A-4910-B117-63CAEE19BCE1}"/>
              </a:ext>
            </a:extLst>
          </p:cNvPr>
          <p:cNvGrpSpPr/>
          <p:nvPr/>
        </p:nvGrpSpPr>
        <p:grpSpPr>
          <a:xfrm>
            <a:off x="7419309" y="195159"/>
            <a:ext cx="3156053" cy="1124095"/>
            <a:chOff x="8247771" y="1634392"/>
            <a:chExt cx="3156053" cy="1124095"/>
          </a:xfrm>
        </p:grpSpPr>
        <p:pic>
          <p:nvPicPr>
            <p:cNvPr id="23" name="Slika 22">
              <a:extLst>
                <a:ext uri="{FF2B5EF4-FFF2-40B4-BE49-F238E27FC236}">
                  <a16:creationId xmlns:a16="http://schemas.microsoft.com/office/drawing/2014/main" id="{205F6F97-2B78-42CA-80B5-2495E74DA95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247771" y="1634392"/>
              <a:ext cx="3156053" cy="1124095"/>
            </a:xfrm>
            <a:prstGeom prst="rect">
              <a:avLst/>
            </a:prstGeom>
          </p:spPr>
        </p:pic>
        <p:sp>
          <p:nvSpPr>
            <p:cNvPr id="19" name="TekstniOkvir 18">
              <a:extLst>
                <a:ext uri="{FF2B5EF4-FFF2-40B4-BE49-F238E27FC236}">
                  <a16:creationId xmlns:a16="http://schemas.microsoft.com/office/drawing/2014/main" id="{24E642A0-1BB6-4FD4-98A0-350003857854}"/>
                </a:ext>
              </a:extLst>
            </p:cNvPr>
            <p:cNvSpPr txBox="1"/>
            <p:nvPr/>
          </p:nvSpPr>
          <p:spPr>
            <a:xfrm>
              <a:off x="8483744" y="1941261"/>
              <a:ext cx="266098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hr-HR" dirty="0">
                  <a:solidFill>
                    <a:srgbClr val="FFC000"/>
                  </a:solidFill>
                  <a:latin typeface="Impact" panose="020B0806030902050204" pitchFamily="34" charset="0"/>
                </a:rPr>
                <a:t>ne koristi se uz prijedloge</a:t>
              </a:r>
            </a:p>
          </p:txBody>
        </p:sp>
      </p:grpSp>
      <p:sp>
        <p:nvSpPr>
          <p:cNvPr id="25" name="TekstniOkvir 24">
            <a:extLst>
              <a:ext uri="{FF2B5EF4-FFF2-40B4-BE49-F238E27FC236}">
                <a16:creationId xmlns:a16="http://schemas.microsoft.com/office/drawing/2014/main" id="{A0C09AC7-260D-4CF8-9361-1D5C6D34A2D9}"/>
              </a:ext>
            </a:extLst>
          </p:cNvPr>
          <p:cNvSpPr txBox="1"/>
          <p:nvPr/>
        </p:nvSpPr>
        <p:spPr>
          <a:xfrm>
            <a:off x="3885876" y="2171865"/>
            <a:ext cx="2492542" cy="37420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hr-HR" sz="1800" dirty="0">
                <a:solidFill>
                  <a:schemeClr val="accent6">
                    <a:lumMod val="50000"/>
                  </a:schemeClr>
                </a:solidFill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Vokativ u rečenici </a:t>
            </a:r>
            <a:endParaRPr lang="hr-HR" sz="1400" dirty="0">
              <a:solidFill>
                <a:schemeClr val="accent6">
                  <a:lumMod val="50000"/>
                </a:schemeClr>
              </a:solidFill>
              <a:effectLst/>
              <a:latin typeface="Impact" panose="020B080603090205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TekstniOkvir 26">
            <a:extLst>
              <a:ext uri="{FF2B5EF4-FFF2-40B4-BE49-F238E27FC236}">
                <a16:creationId xmlns:a16="http://schemas.microsoft.com/office/drawing/2014/main" id="{CC91AE5B-3099-455B-A1AB-656DB060F63C}"/>
              </a:ext>
            </a:extLst>
          </p:cNvPr>
          <p:cNvSpPr txBox="1"/>
          <p:nvPr/>
        </p:nvSpPr>
        <p:spPr>
          <a:xfrm>
            <a:off x="627648" y="3404529"/>
            <a:ext cx="35389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1800" dirty="0">
                <a:solidFill>
                  <a:schemeClr val="accent6">
                    <a:lumMod val="50000"/>
                  </a:schemeClr>
                </a:solidFill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Mama</a:t>
            </a:r>
            <a:r>
              <a:rPr lang="hr-HR" sz="18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sz="18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hr-HR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dobila sam peticu! </a:t>
            </a:r>
            <a:endParaRPr lang="hr-HR" dirty="0"/>
          </a:p>
        </p:txBody>
      </p:sp>
      <p:sp>
        <p:nvSpPr>
          <p:cNvPr id="29" name="TekstniOkvir 28">
            <a:extLst>
              <a:ext uri="{FF2B5EF4-FFF2-40B4-BE49-F238E27FC236}">
                <a16:creationId xmlns:a16="http://schemas.microsoft.com/office/drawing/2014/main" id="{9A3AC7E7-7220-4CCB-86A5-B654FAA36A0A}"/>
              </a:ext>
            </a:extLst>
          </p:cNvPr>
          <p:cNvSpPr txBox="1"/>
          <p:nvPr/>
        </p:nvSpPr>
        <p:spPr>
          <a:xfrm>
            <a:off x="626290" y="3854224"/>
            <a:ext cx="42491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Ovo je </a:t>
            </a:r>
            <a:r>
              <a:rPr lang="hr-HR" sz="18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hr-HR" sz="1800" b="1" dirty="0">
                <a:solidFill>
                  <a:schemeClr val="accent6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sz="1800" dirty="0">
                <a:solidFill>
                  <a:schemeClr val="accent6">
                    <a:lumMod val="50000"/>
                  </a:schemeClr>
                </a:solidFill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Majo</a:t>
            </a:r>
            <a:r>
              <a:rPr lang="hr-HR" sz="1800" b="1" dirty="0">
                <a:solidFill>
                  <a:schemeClr val="accent6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sz="18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hr-HR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jako lijepo napisano!</a:t>
            </a:r>
            <a:endParaRPr lang="hr-HR" dirty="0"/>
          </a:p>
        </p:txBody>
      </p:sp>
      <p:sp>
        <p:nvSpPr>
          <p:cNvPr id="31" name="TekstniOkvir 30">
            <a:extLst>
              <a:ext uri="{FF2B5EF4-FFF2-40B4-BE49-F238E27FC236}">
                <a16:creationId xmlns:a16="http://schemas.microsoft.com/office/drawing/2014/main" id="{1E1BE601-E6D1-4D88-B4D0-8380B679EFE4}"/>
              </a:ext>
            </a:extLst>
          </p:cNvPr>
          <p:cNvSpPr txBox="1"/>
          <p:nvPr/>
        </p:nvSpPr>
        <p:spPr>
          <a:xfrm>
            <a:off x="626290" y="4331744"/>
            <a:ext cx="24925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Što si pitao </a:t>
            </a:r>
            <a:r>
              <a:rPr lang="hr-HR" sz="18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hr-HR" sz="18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sz="1800" dirty="0">
                <a:solidFill>
                  <a:schemeClr val="accent6">
                    <a:lumMod val="50000"/>
                  </a:schemeClr>
                </a:solidFill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Ivane</a:t>
            </a:r>
            <a:r>
              <a:rPr lang="hr-HR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hr-HR" dirty="0"/>
          </a:p>
        </p:txBody>
      </p:sp>
      <p:sp>
        <p:nvSpPr>
          <p:cNvPr id="33" name="TekstniOkvir 32">
            <a:extLst>
              <a:ext uri="{FF2B5EF4-FFF2-40B4-BE49-F238E27FC236}">
                <a16:creationId xmlns:a16="http://schemas.microsoft.com/office/drawing/2014/main" id="{B6E0A3D1-100D-4C1C-8E91-CB10D7635EEB}"/>
              </a:ext>
            </a:extLst>
          </p:cNvPr>
          <p:cNvSpPr txBox="1"/>
          <p:nvPr/>
        </p:nvSpPr>
        <p:spPr>
          <a:xfrm>
            <a:off x="626290" y="4803769"/>
            <a:ext cx="11450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1800" dirty="0">
                <a:solidFill>
                  <a:schemeClr val="accent6">
                    <a:lumMod val="50000"/>
                  </a:schemeClr>
                </a:solidFill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Marija</a:t>
            </a:r>
            <a:r>
              <a:rPr lang="hr-HR" sz="18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!</a:t>
            </a:r>
            <a:endParaRPr lang="hr-HR" dirty="0">
              <a:solidFill>
                <a:srgbClr val="FF0000"/>
              </a:solidFill>
            </a:endParaRPr>
          </a:p>
        </p:txBody>
      </p:sp>
      <p:pic>
        <p:nvPicPr>
          <p:cNvPr id="35" name="Slika 34" descr="Slika na kojoj se prikazuje znak, crtež&#10;&#10;Opis je automatski generiran">
            <a:extLst>
              <a:ext uri="{FF2B5EF4-FFF2-40B4-BE49-F238E27FC236}">
                <a16:creationId xmlns:a16="http://schemas.microsoft.com/office/drawing/2014/main" id="{C1E66077-6DBA-4640-AA1A-6A1329EF424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 rot="5206982">
            <a:off x="1397147" y="2561575"/>
            <a:ext cx="1149827" cy="626883"/>
          </a:xfrm>
          <a:prstGeom prst="rect">
            <a:avLst/>
          </a:prstGeom>
        </p:spPr>
      </p:pic>
      <p:grpSp>
        <p:nvGrpSpPr>
          <p:cNvPr id="54" name="Grupa 53">
            <a:extLst>
              <a:ext uri="{FF2B5EF4-FFF2-40B4-BE49-F238E27FC236}">
                <a16:creationId xmlns:a16="http://schemas.microsoft.com/office/drawing/2014/main" id="{09B2573F-A921-4A4A-BF7E-A86BA50F36FA}"/>
              </a:ext>
            </a:extLst>
          </p:cNvPr>
          <p:cNvGrpSpPr/>
          <p:nvPr/>
        </p:nvGrpSpPr>
        <p:grpSpPr>
          <a:xfrm>
            <a:off x="3882454" y="2942434"/>
            <a:ext cx="2706582" cy="2243732"/>
            <a:chOff x="3882454" y="2942434"/>
            <a:chExt cx="2706582" cy="2243732"/>
          </a:xfrm>
        </p:grpSpPr>
        <p:grpSp>
          <p:nvGrpSpPr>
            <p:cNvPr id="43" name="Grupa 42">
              <a:extLst>
                <a:ext uri="{FF2B5EF4-FFF2-40B4-BE49-F238E27FC236}">
                  <a16:creationId xmlns:a16="http://schemas.microsoft.com/office/drawing/2014/main" id="{98CEFC4A-FA88-4190-8FE5-E59FE23E2977}"/>
                </a:ext>
              </a:extLst>
            </p:cNvPr>
            <p:cNvGrpSpPr/>
            <p:nvPr/>
          </p:nvGrpSpPr>
          <p:grpSpPr>
            <a:xfrm>
              <a:off x="4273319" y="2942434"/>
              <a:ext cx="2315717" cy="2243732"/>
              <a:chOff x="7357063" y="3860806"/>
              <a:chExt cx="1988903" cy="2019760"/>
            </a:xfrm>
          </p:grpSpPr>
          <p:pic>
            <p:nvPicPr>
              <p:cNvPr id="40" name="Slika 39" descr="Slika na kojoj se prikazuje žica&#10;&#10;Opis je automatski generiran">
                <a:extLst>
                  <a:ext uri="{FF2B5EF4-FFF2-40B4-BE49-F238E27FC236}">
                    <a16:creationId xmlns:a16="http://schemas.microsoft.com/office/drawing/2014/main" id="{F727F2FE-97FE-4C1C-ABAE-90B4FEBBBF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14"/>
                  </a:ext>
                </a:extLst>
              </a:blip>
              <a:stretch>
                <a:fillRect/>
              </a:stretch>
            </p:blipFill>
            <p:spPr>
              <a:xfrm>
                <a:off x="7357063" y="3860806"/>
                <a:ext cx="1988903" cy="2019760"/>
              </a:xfrm>
              <a:prstGeom prst="rect">
                <a:avLst/>
              </a:prstGeom>
            </p:spPr>
          </p:pic>
          <p:pic>
            <p:nvPicPr>
              <p:cNvPr id="42" name="Slika 41" descr="Slika na kojoj se prikazuje bijelo, sjedenje, crno, tanjur&#10;&#10;Opis je automatski generiran">
                <a:extLst>
                  <a:ext uri="{FF2B5EF4-FFF2-40B4-BE49-F238E27FC236}">
                    <a16:creationId xmlns:a16="http://schemas.microsoft.com/office/drawing/2014/main" id="{1A47DAC1-56BE-43D7-ADC8-6AF9BD6E78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16"/>
                  </a:ext>
                </a:extLst>
              </a:blip>
              <a:stretch>
                <a:fillRect/>
              </a:stretch>
            </p:blipFill>
            <p:spPr>
              <a:xfrm>
                <a:off x="7453843" y="3973015"/>
                <a:ext cx="1795342" cy="1795342"/>
              </a:xfrm>
              <a:prstGeom prst="rect">
                <a:avLst/>
              </a:prstGeom>
            </p:spPr>
          </p:pic>
        </p:grpSp>
        <p:sp>
          <p:nvSpPr>
            <p:cNvPr id="38" name="TekstniOkvir 37">
              <a:extLst>
                <a:ext uri="{FF2B5EF4-FFF2-40B4-BE49-F238E27FC236}">
                  <a16:creationId xmlns:a16="http://schemas.microsoft.com/office/drawing/2014/main" id="{33C3E821-6A5E-43E1-9787-D2C655A244F2}"/>
                </a:ext>
              </a:extLst>
            </p:cNvPr>
            <p:cNvSpPr txBox="1"/>
            <p:nvPr/>
          </p:nvSpPr>
          <p:spPr>
            <a:xfrm>
              <a:off x="3882454" y="3437802"/>
              <a:ext cx="2665119" cy="113447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7200" algn="ctr">
                <a:lnSpc>
                  <a:spcPct val="107000"/>
                </a:lnSpc>
                <a:spcAft>
                  <a:spcPts val="800"/>
                </a:spcAft>
              </a:pPr>
              <a:r>
                <a:rPr lang="hr-HR" sz="1600" dirty="0">
                  <a:solidFill>
                    <a:schemeClr val="accent4">
                      <a:lumMod val="50000"/>
                    </a:schemeClr>
                  </a:solidFill>
                  <a:effectLst/>
                  <a:latin typeface="Impact" panose="020B080603090205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 </a:t>
              </a:r>
              <a:r>
                <a:rPr lang="hr-HR" sz="16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se nalazi na </a:t>
              </a:r>
              <a:br>
                <a:rPr lang="hr-HR" sz="16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hr-HR" sz="1600" dirty="0">
                  <a:solidFill>
                    <a:schemeClr val="accent4">
                      <a:lumMod val="50000"/>
                    </a:schemeClr>
                  </a:solidFill>
                  <a:effectLst/>
                  <a:latin typeface="Impact" panose="020B080603090205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početku rečenice</a:t>
              </a:r>
              <a:r>
                <a:rPr lang="hr-HR" sz="1600" dirty="0">
                  <a:solidFill>
                    <a:schemeClr val="accent4">
                      <a:lumMod val="50000"/>
                    </a:schemeClr>
                  </a:solidFill>
                  <a:latin typeface="Impact" panose="020B080603090205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br>
                <a:rPr lang="hr-HR" sz="1600" dirty="0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hr-HR" sz="16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 </a:t>
              </a:r>
              <a:r>
                <a:rPr lang="hr-HR" sz="1600" dirty="0"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odvaja se zarezom od ostatka rečenice.</a:t>
              </a:r>
              <a:endParaRPr lang="hr-HR" sz="1600" dirty="0"/>
            </a:p>
          </p:txBody>
        </p:sp>
      </p:grpSp>
      <p:grpSp>
        <p:nvGrpSpPr>
          <p:cNvPr id="55" name="Grupa 54">
            <a:extLst>
              <a:ext uri="{FF2B5EF4-FFF2-40B4-BE49-F238E27FC236}">
                <a16:creationId xmlns:a16="http://schemas.microsoft.com/office/drawing/2014/main" id="{FEB416A7-DC00-402E-AA1F-947AA88DD4D3}"/>
              </a:ext>
            </a:extLst>
          </p:cNvPr>
          <p:cNvGrpSpPr/>
          <p:nvPr/>
        </p:nvGrpSpPr>
        <p:grpSpPr>
          <a:xfrm>
            <a:off x="5419570" y="4684762"/>
            <a:ext cx="3047033" cy="2243522"/>
            <a:chOff x="1508917" y="4552989"/>
            <a:chExt cx="3047033" cy="2243522"/>
          </a:xfrm>
        </p:grpSpPr>
        <p:pic>
          <p:nvPicPr>
            <p:cNvPr id="46" name="Slika 45">
              <a:extLst>
                <a:ext uri="{FF2B5EF4-FFF2-40B4-BE49-F238E27FC236}">
                  <a16:creationId xmlns:a16="http://schemas.microsoft.com/office/drawing/2014/main" id="{47CB1C07-B8B0-4D43-A04E-4B32433984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2136955" y="4552989"/>
              <a:ext cx="2316681" cy="2243522"/>
            </a:xfrm>
            <a:prstGeom prst="rect">
              <a:avLst/>
            </a:prstGeom>
          </p:spPr>
        </p:pic>
        <p:sp>
          <p:nvSpPr>
            <p:cNvPr id="51" name="TekstniOkvir 50">
              <a:extLst>
                <a:ext uri="{FF2B5EF4-FFF2-40B4-BE49-F238E27FC236}">
                  <a16:creationId xmlns:a16="http://schemas.microsoft.com/office/drawing/2014/main" id="{4DFA4680-46D1-455E-966E-656D886A18F1}"/>
                </a:ext>
              </a:extLst>
            </p:cNvPr>
            <p:cNvSpPr txBox="1"/>
            <p:nvPr/>
          </p:nvSpPr>
          <p:spPr>
            <a:xfrm>
              <a:off x="1508917" y="4930199"/>
              <a:ext cx="3047033" cy="13979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7200" algn="ctr">
                <a:lnSpc>
                  <a:spcPct val="107000"/>
                </a:lnSpc>
                <a:spcAft>
                  <a:spcPts val="800"/>
                </a:spcAft>
              </a:pPr>
              <a:r>
                <a:rPr lang="hr-HR" sz="1600" dirty="0">
                  <a:solidFill>
                    <a:schemeClr val="accent4">
                      <a:lumMod val="50000"/>
                    </a:schemeClr>
                  </a:solidFill>
                  <a:effectLst/>
                  <a:latin typeface="Impact" panose="020B080603090205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</a:t>
              </a:r>
              <a:r>
                <a:rPr lang="hr-HR" sz="16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se nalazi </a:t>
              </a:r>
              <a:br>
                <a:rPr lang="hr-HR" sz="16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hr-HR" sz="1600" dirty="0">
                  <a:solidFill>
                    <a:schemeClr val="accent4">
                      <a:lumMod val="50000"/>
                    </a:schemeClr>
                  </a:solidFill>
                  <a:effectLst/>
                  <a:latin typeface="Impact" panose="020B080603090205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u sredini rečenice </a:t>
              </a:r>
              <a:br>
                <a:rPr lang="hr-HR" sz="16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hr-HR" sz="16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</a:t>
              </a:r>
              <a:r>
                <a:rPr lang="hr-HR" sz="16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hr-HR" sz="16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odvaja se zarezom od ostatka  rečenice </a:t>
              </a:r>
              <a:br>
                <a:rPr lang="hr-HR" sz="16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hr-HR" sz="16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 obje strane.</a:t>
              </a:r>
              <a:endParaRPr lang="hr-HR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6" name="Grupa 55">
            <a:extLst>
              <a:ext uri="{FF2B5EF4-FFF2-40B4-BE49-F238E27FC236}">
                <a16:creationId xmlns:a16="http://schemas.microsoft.com/office/drawing/2014/main" id="{13E81B92-2B11-40CE-A5C8-7C519A8D819A}"/>
              </a:ext>
            </a:extLst>
          </p:cNvPr>
          <p:cNvGrpSpPr/>
          <p:nvPr/>
        </p:nvGrpSpPr>
        <p:grpSpPr>
          <a:xfrm>
            <a:off x="7501243" y="2628716"/>
            <a:ext cx="2365387" cy="2243522"/>
            <a:chOff x="7768282" y="2641381"/>
            <a:chExt cx="2365387" cy="2243522"/>
          </a:xfrm>
        </p:grpSpPr>
        <p:pic>
          <p:nvPicPr>
            <p:cNvPr id="44" name="Slika 43">
              <a:extLst>
                <a:ext uri="{FF2B5EF4-FFF2-40B4-BE49-F238E27FC236}">
                  <a16:creationId xmlns:a16="http://schemas.microsoft.com/office/drawing/2014/main" id="{FE83E03E-839A-43DB-B6B1-FC4653B45E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7768282" y="2641381"/>
              <a:ext cx="2316681" cy="2243522"/>
            </a:xfrm>
            <a:prstGeom prst="rect">
              <a:avLst/>
            </a:prstGeom>
          </p:spPr>
        </p:pic>
        <p:sp>
          <p:nvSpPr>
            <p:cNvPr id="53" name="TekstniOkvir 52">
              <a:extLst>
                <a:ext uri="{FF2B5EF4-FFF2-40B4-BE49-F238E27FC236}">
                  <a16:creationId xmlns:a16="http://schemas.microsoft.com/office/drawing/2014/main" id="{DE8AFA9D-C305-469C-B8E4-297073003A28}"/>
                </a:ext>
              </a:extLst>
            </p:cNvPr>
            <p:cNvSpPr txBox="1"/>
            <p:nvPr/>
          </p:nvSpPr>
          <p:spPr>
            <a:xfrm>
              <a:off x="7816988" y="3126382"/>
              <a:ext cx="2316681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l-PL" dirty="0">
                  <a:solidFill>
                    <a:schemeClr val="accent4">
                      <a:lumMod val="50000"/>
                    </a:schemeClr>
                  </a:solidFill>
                  <a:latin typeface="Impact" panose="020B0806030902050204" pitchFamily="34" charset="0"/>
                </a:rPr>
                <a:t>V</a:t>
              </a:r>
              <a:r>
                <a:rPr lang="pl-PL" dirty="0"/>
                <a:t> se nalazi na </a:t>
              </a:r>
              <a:br>
                <a:rPr lang="pl-PL" dirty="0"/>
              </a:br>
              <a:r>
                <a:rPr lang="pl-PL" dirty="0">
                  <a:solidFill>
                    <a:schemeClr val="accent4">
                      <a:lumMod val="50000"/>
                    </a:schemeClr>
                  </a:solidFill>
                  <a:latin typeface="Impact" panose="020B0806030902050204" pitchFamily="34" charset="0"/>
                </a:rPr>
                <a:t>kraju rečenice </a:t>
              </a:r>
              <a:br>
                <a:rPr lang="pl-PL" dirty="0"/>
              </a:br>
              <a:r>
                <a:rPr lang="pl-PL" dirty="0"/>
                <a:t>i odvaja se zarezom od ostatka rečenice.</a:t>
              </a:r>
              <a:endParaRPr lang="hr-HR" dirty="0"/>
            </a:p>
          </p:txBody>
        </p:sp>
      </p:grpSp>
      <p:grpSp>
        <p:nvGrpSpPr>
          <p:cNvPr id="61" name="Grupa 60">
            <a:extLst>
              <a:ext uri="{FF2B5EF4-FFF2-40B4-BE49-F238E27FC236}">
                <a16:creationId xmlns:a16="http://schemas.microsoft.com/office/drawing/2014/main" id="{EE15CC0B-0D2E-4D67-8091-29FF744B2390}"/>
              </a:ext>
            </a:extLst>
          </p:cNvPr>
          <p:cNvGrpSpPr/>
          <p:nvPr/>
        </p:nvGrpSpPr>
        <p:grpSpPr>
          <a:xfrm>
            <a:off x="2090032" y="4624072"/>
            <a:ext cx="2321370" cy="2243522"/>
            <a:chOff x="6191212" y="4608994"/>
            <a:chExt cx="2321370" cy="2243522"/>
          </a:xfrm>
        </p:grpSpPr>
        <p:pic>
          <p:nvPicPr>
            <p:cNvPr id="45" name="Slika 44">
              <a:extLst>
                <a:ext uri="{FF2B5EF4-FFF2-40B4-BE49-F238E27FC236}">
                  <a16:creationId xmlns:a16="http://schemas.microsoft.com/office/drawing/2014/main" id="{402282AC-BE3A-4556-B690-7904EFC7D9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6191212" y="4608994"/>
              <a:ext cx="2316681" cy="2243522"/>
            </a:xfrm>
            <a:prstGeom prst="rect">
              <a:avLst/>
            </a:prstGeom>
          </p:spPr>
        </p:pic>
        <p:sp>
          <p:nvSpPr>
            <p:cNvPr id="60" name="TekstniOkvir 59">
              <a:extLst>
                <a:ext uri="{FF2B5EF4-FFF2-40B4-BE49-F238E27FC236}">
                  <a16:creationId xmlns:a16="http://schemas.microsoft.com/office/drawing/2014/main" id="{B2C30F2B-B5F6-4BB2-B2E8-FF303D99F0E8}"/>
                </a:ext>
              </a:extLst>
            </p:cNvPr>
            <p:cNvSpPr txBox="1"/>
            <p:nvPr/>
          </p:nvSpPr>
          <p:spPr>
            <a:xfrm>
              <a:off x="6256492" y="5239431"/>
              <a:ext cx="2256090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hr-HR" sz="1600" dirty="0">
                  <a:solidFill>
                    <a:schemeClr val="accent4">
                      <a:lumMod val="50000"/>
                    </a:schemeClr>
                  </a:solidFill>
                  <a:latin typeface="Impact" panose="020B0806030902050204" pitchFamily="34" charset="0"/>
                </a:rPr>
                <a:t>V</a:t>
              </a:r>
              <a:r>
                <a:rPr lang="hr-HR" sz="1600" dirty="0"/>
                <a:t> može </a:t>
              </a:r>
              <a:r>
                <a:rPr lang="hr-HR" sz="1600" dirty="0">
                  <a:solidFill>
                    <a:schemeClr val="accent4">
                      <a:lumMod val="50000"/>
                    </a:schemeClr>
                  </a:solidFill>
                  <a:latin typeface="Impact" panose="020B0806030902050204" pitchFamily="34" charset="0"/>
                </a:rPr>
                <a:t>samostalno </a:t>
              </a:r>
              <a:br>
                <a:rPr lang="hr-HR" sz="1600" dirty="0">
                  <a:solidFill>
                    <a:schemeClr val="accent4">
                      <a:lumMod val="50000"/>
                    </a:schemeClr>
                  </a:solidFill>
                  <a:latin typeface="Impact" panose="020B0806030902050204" pitchFamily="34" charset="0"/>
                </a:rPr>
              </a:br>
              <a:r>
                <a:rPr lang="hr-HR" sz="1600" dirty="0">
                  <a:solidFill>
                    <a:schemeClr val="accent4">
                      <a:lumMod val="50000"/>
                    </a:schemeClr>
                  </a:solidFill>
                  <a:latin typeface="Impact" panose="020B0806030902050204" pitchFamily="34" charset="0"/>
                </a:rPr>
                <a:t>biti rečenica</a:t>
              </a:r>
              <a:r>
                <a:rPr lang="hr-HR" sz="1600" dirty="0"/>
                <a:t>, </a:t>
              </a:r>
              <a:br>
                <a:rPr lang="hr-HR" sz="1600" dirty="0"/>
              </a:br>
              <a:r>
                <a:rPr lang="hr-HR" sz="1600" dirty="0"/>
                <a:t>V kao rečenica završava uskličnikom.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50039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4" grpId="0" animBg="1"/>
      <p:bldP spid="10" grpId="0"/>
      <p:bldP spid="15" grpId="0"/>
      <p:bldP spid="25" grpId="0" animBg="1"/>
      <p:bldP spid="27" grpId="0"/>
      <p:bldP spid="29" grpId="0"/>
      <p:bldP spid="31" grpId="0"/>
      <p:bldP spid="3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Yellow page marker sticker - Transparent PNG &amp; SVG vector file">
            <a:extLst>
              <a:ext uri="{FF2B5EF4-FFF2-40B4-BE49-F238E27FC236}">
                <a16:creationId xmlns:a16="http://schemas.microsoft.com/office/drawing/2014/main" id="{5A73DF40-0FB2-4E3A-B286-EA24B5686C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4247" y="-271015"/>
            <a:ext cx="6578223" cy="317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Slika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268"/>
          <a:stretch/>
        </p:blipFill>
        <p:spPr>
          <a:xfrm rot="16200000">
            <a:off x="5501714" y="167712"/>
            <a:ext cx="1188575" cy="12192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Slika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04" t="54643" r="73268"/>
          <a:stretch/>
        </p:blipFill>
        <p:spPr>
          <a:xfrm rot="5400000">
            <a:off x="2626958" y="-2626180"/>
            <a:ext cx="1035698" cy="62880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Slika 3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683"/>
          <a:stretch>
            <a:fillRect/>
          </a:stretch>
        </p:blipFill>
        <p:spPr bwMode="auto">
          <a:xfrm>
            <a:off x="10245469" y="5816510"/>
            <a:ext cx="1309065" cy="894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1977" y="4184326"/>
            <a:ext cx="1906255" cy="1956293"/>
          </a:xfrm>
          <a:prstGeom prst="rect">
            <a:avLst/>
          </a:prstGeom>
        </p:spPr>
      </p:pic>
      <p:pic>
        <p:nvPicPr>
          <p:cNvPr id="2" name="Slika 1">
            <a:hlinkClick r:id="rId6" action="ppaction://hlinksldjump"/>
            <a:extLst>
              <a:ext uri="{FF2B5EF4-FFF2-40B4-BE49-F238E27FC236}">
                <a16:creationId xmlns:a16="http://schemas.microsoft.com/office/drawing/2014/main" id="{B555A430-3EC0-4E40-85B1-098FC5093E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18632" y="147086"/>
            <a:ext cx="871804" cy="627942"/>
          </a:xfrm>
          <a:prstGeom prst="rect">
            <a:avLst/>
          </a:prstGeom>
        </p:spPr>
      </p:pic>
      <p:sp>
        <p:nvSpPr>
          <p:cNvPr id="8" name="TekstniOkvir 7">
            <a:extLst>
              <a:ext uri="{FF2B5EF4-FFF2-40B4-BE49-F238E27FC236}">
                <a16:creationId xmlns:a16="http://schemas.microsoft.com/office/drawing/2014/main" id="{166CBC09-7501-40A7-AB7E-A908507B0059}"/>
              </a:ext>
            </a:extLst>
          </p:cNvPr>
          <p:cNvSpPr txBox="1"/>
          <p:nvPr/>
        </p:nvSpPr>
        <p:spPr>
          <a:xfrm>
            <a:off x="5335737" y="281656"/>
            <a:ext cx="41789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3600" dirty="0">
                <a:solidFill>
                  <a:schemeClr val="accent6">
                    <a:lumMod val="75000"/>
                  </a:schemeClr>
                </a:solidFill>
              </a:rPr>
              <a:t>Instrumental</a:t>
            </a:r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id="{F4C758E1-B924-4B6B-9AF8-F576B5EEC1C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2982" y="2693779"/>
            <a:ext cx="4163280" cy="3159985"/>
          </a:xfrm>
          <a:prstGeom prst="rect">
            <a:avLst/>
          </a:prstGeom>
        </p:spPr>
      </p:pic>
      <p:sp>
        <p:nvSpPr>
          <p:cNvPr id="17" name="TekstniOkvir 16">
            <a:extLst>
              <a:ext uri="{FF2B5EF4-FFF2-40B4-BE49-F238E27FC236}">
                <a16:creationId xmlns:a16="http://schemas.microsoft.com/office/drawing/2014/main" id="{5F5E5431-765D-4721-8699-66B44768CA70}"/>
              </a:ext>
            </a:extLst>
          </p:cNvPr>
          <p:cNvSpPr txBox="1"/>
          <p:nvPr/>
        </p:nvSpPr>
        <p:spPr>
          <a:xfrm>
            <a:off x="5766025" y="1913950"/>
            <a:ext cx="6292514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r-HR" i="1" dirty="0"/>
              <a:t>Instrumental u rečenici prepoznajemo prema padežnim pitanjima</a:t>
            </a:r>
            <a:r>
              <a:rPr lang="hr-HR" dirty="0"/>
              <a:t>.</a:t>
            </a:r>
          </a:p>
          <a:p>
            <a:endParaRPr lang="hr-HR" dirty="0"/>
          </a:p>
          <a:p>
            <a:pPr algn="ctr"/>
            <a:r>
              <a:rPr lang="hr-HR" b="1" dirty="0"/>
              <a:t>S dječakom </a:t>
            </a:r>
            <a:r>
              <a:rPr lang="hr-HR" dirty="0"/>
              <a:t>su se svi voljeli igrati.</a:t>
            </a:r>
          </a:p>
          <a:p>
            <a:pPr algn="ctr"/>
            <a:r>
              <a:rPr lang="hr-HR" b="1" dirty="0">
                <a:solidFill>
                  <a:srgbClr val="FF6600"/>
                </a:solidFill>
              </a:rPr>
              <a:t>S kim </a:t>
            </a:r>
            <a:r>
              <a:rPr lang="hr-HR" dirty="0"/>
              <a:t>su se voljeli igrati? </a:t>
            </a:r>
            <a:r>
              <a:rPr lang="hr-HR" b="1" dirty="0">
                <a:solidFill>
                  <a:srgbClr val="FF6600"/>
                </a:solidFill>
              </a:rPr>
              <a:t>S dječakom</a:t>
            </a:r>
            <a:r>
              <a:rPr lang="hr-HR" dirty="0"/>
              <a:t>. </a:t>
            </a:r>
          </a:p>
          <a:p>
            <a:pPr algn="ctr"/>
            <a:endParaRPr lang="hr-HR" dirty="0"/>
          </a:p>
          <a:p>
            <a:pPr algn="ctr"/>
            <a:r>
              <a:rPr lang="hr-HR" dirty="0"/>
              <a:t>Dvorište metem </a:t>
            </a:r>
            <a:r>
              <a:rPr lang="hr-HR" b="1" dirty="0"/>
              <a:t>metlom</a:t>
            </a:r>
            <a:r>
              <a:rPr lang="hr-HR" dirty="0"/>
              <a:t>. </a:t>
            </a:r>
          </a:p>
          <a:p>
            <a:pPr algn="ctr"/>
            <a:r>
              <a:rPr lang="hr-HR" b="1" dirty="0">
                <a:solidFill>
                  <a:srgbClr val="FF6600"/>
                </a:solidFill>
              </a:rPr>
              <a:t>Čime</a:t>
            </a:r>
            <a:r>
              <a:rPr lang="hr-HR" dirty="0"/>
              <a:t> metem dvorište? </a:t>
            </a:r>
            <a:r>
              <a:rPr lang="hr-HR" b="1" dirty="0">
                <a:solidFill>
                  <a:srgbClr val="FF6600"/>
                </a:solidFill>
              </a:rPr>
              <a:t>Metlom</a:t>
            </a:r>
            <a:r>
              <a:rPr lang="hr-HR" dirty="0"/>
              <a:t>. </a:t>
            </a:r>
          </a:p>
        </p:txBody>
      </p:sp>
      <p:sp>
        <p:nvSpPr>
          <p:cNvPr id="25" name="TekstniOkvir 24">
            <a:extLst>
              <a:ext uri="{FF2B5EF4-FFF2-40B4-BE49-F238E27FC236}">
                <a16:creationId xmlns:a16="http://schemas.microsoft.com/office/drawing/2014/main" id="{BBFE1BA5-BED8-4B0A-9502-20E9384E5F53}"/>
              </a:ext>
            </a:extLst>
          </p:cNvPr>
          <p:cNvSpPr txBox="1"/>
          <p:nvPr/>
        </p:nvSpPr>
        <p:spPr>
          <a:xfrm>
            <a:off x="256935" y="1836517"/>
            <a:ext cx="4269319" cy="92333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hr-HR" dirty="0"/>
              <a:t>Prijedlog s/sa najčešće koristimo </a:t>
            </a:r>
          </a:p>
          <a:p>
            <a:pPr algn="ctr"/>
            <a:r>
              <a:rPr lang="hr-HR" dirty="0"/>
              <a:t>kada instrumentalom izričemo društvo, </a:t>
            </a:r>
          </a:p>
          <a:p>
            <a:pPr algn="ctr"/>
            <a:r>
              <a:rPr lang="hr-HR" dirty="0"/>
              <a:t>a bez prijedloga kada izričemo sredstvo.</a:t>
            </a:r>
          </a:p>
        </p:txBody>
      </p:sp>
      <p:sp>
        <p:nvSpPr>
          <p:cNvPr id="29" name="TekstniOkvir 28">
            <a:extLst>
              <a:ext uri="{FF2B5EF4-FFF2-40B4-BE49-F238E27FC236}">
                <a16:creationId xmlns:a16="http://schemas.microsoft.com/office/drawing/2014/main" id="{A852D1B5-7D29-419A-BE5D-A33DB78DB8B1}"/>
              </a:ext>
            </a:extLst>
          </p:cNvPr>
          <p:cNvSpPr txBox="1"/>
          <p:nvPr/>
        </p:nvSpPr>
        <p:spPr>
          <a:xfrm>
            <a:off x="2968088" y="5112125"/>
            <a:ext cx="3212871" cy="92333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pl-PL" dirty="0"/>
              <a:t>Ostali prijedlozi</a:t>
            </a:r>
          </a:p>
          <a:p>
            <a:pPr algn="ctr"/>
            <a:r>
              <a:rPr lang="pl-PL" dirty="0"/>
              <a:t> uz instrumental mogu biti: </a:t>
            </a:r>
          </a:p>
          <a:p>
            <a:pPr algn="ctr"/>
            <a:r>
              <a:rPr lang="pl-PL" dirty="0">
                <a:solidFill>
                  <a:srgbClr val="FF6600"/>
                </a:solidFill>
                <a:latin typeface="Impact" panose="020B0806030902050204" pitchFamily="34" charset="0"/>
              </a:rPr>
              <a:t>među, pod, nad, pred...</a:t>
            </a:r>
            <a:endParaRPr lang="hr-HR" dirty="0">
              <a:solidFill>
                <a:srgbClr val="FF6600"/>
              </a:solidFill>
            </a:endParaRPr>
          </a:p>
        </p:txBody>
      </p:sp>
      <p:sp>
        <p:nvSpPr>
          <p:cNvPr id="34" name="TekstniOkvir 33">
            <a:extLst>
              <a:ext uri="{FF2B5EF4-FFF2-40B4-BE49-F238E27FC236}">
                <a16:creationId xmlns:a16="http://schemas.microsoft.com/office/drawing/2014/main" id="{DB77E8AF-D850-4AB8-9986-ED56FFAC9E80}"/>
              </a:ext>
            </a:extLst>
          </p:cNvPr>
          <p:cNvSpPr txBox="1"/>
          <p:nvPr/>
        </p:nvSpPr>
        <p:spPr>
          <a:xfrm>
            <a:off x="6819730" y="4340624"/>
            <a:ext cx="2691448" cy="369332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r-HR" dirty="0"/>
              <a:t>Nastavci za instrumental:</a:t>
            </a:r>
          </a:p>
        </p:txBody>
      </p:sp>
      <p:sp>
        <p:nvSpPr>
          <p:cNvPr id="35" name="TekstniOkvir 34">
            <a:extLst>
              <a:ext uri="{FF2B5EF4-FFF2-40B4-BE49-F238E27FC236}">
                <a16:creationId xmlns:a16="http://schemas.microsoft.com/office/drawing/2014/main" id="{9687422D-89BD-438E-921B-26DFB6BF2942}"/>
              </a:ext>
            </a:extLst>
          </p:cNvPr>
          <p:cNvSpPr txBox="1"/>
          <p:nvPr/>
        </p:nvSpPr>
        <p:spPr>
          <a:xfrm>
            <a:off x="6703064" y="4780769"/>
            <a:ext cx="28865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dirty="0"/>
              <a:t>muški i srednji rod imaju </a:t>
            </a:r>
          </a:p>
          <a:p>
            <a:pPr algn="ctr"/>
            <a:r>
              <a:rPr lang="hr-HR" dirty="0"/>
              <a:t>isti nastavak:</a:t>
            </a:r>
            <a:r>
              <a:rPr lang="hr-HR" dirty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rPr>
              <a:t> -om ili -em</a:t>
            </a:r>
            <a:endParaRPr lang="hr-HR" dirty="0"/>
          </a:p>
        </p:txBody>
      </p:sp>
      <p:sp>
        <p:nvSpPr>
          <p:cNvPr id="36" name="TekstniOkvir 35">
            <a:extLst>
              <a:ext uri="{FF2B5EF4-FFF2-40B4-BE49-F238E27FC236}">
                <a16:creationId xmlns:a16="http://schemas.microsoft.com/office/drawing/2014/main" id="{FC202C3C-CE70-46A4-912C-93E91508D865}"/>
              </a:ext>
            </a:extLst>
          </p:cNvPr>
          <p:cNvSpPr txBox="1"/>
          <p:nvPr/>
        </p:nvSpPr>
        <p:spPr>
          <a:xfrm>
            <a:off x="8573344" y="5439394"/>
            <a:ext cx="869831" cy="36933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hr-HR" dirty="0">
                <a:latin typeface="Impact" panose="020B0806030902050204" pitchFamily="34" charset="0"/>
              </a:rPr>
              <a:t>sel</a:t>
            </a:r>
            <a:r>
              <a:rPr lang="hr-HR" dirty="0">
                <a:solidFill>
                  <a:schemeClr val="accent6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om</a:t>
            </a:r>
          </a:p>
        </p:txBody>
      </p:sp>
      <p:sp>
        <p:nvSpPr>
          <p:cNvPr id="18" name="TekstniOkvir 17">
            <a:extLst>
              <a:ext uri="{FF2B5EF4-FFF2-40B4-BE49-F238E27FC236}">
                <a16:creationId xmlns:a16="http://schemas.microsoft.com/office/drawing/2014/main" id="{368B4E1A-AEE1-4453-979F-F2A16F97A3CA}"/>
              </a:ext>
            </a:extLst>
          </p:cNvPr>
          <p:cNvSpPr txBox="1"/>
          <p:nvPr/>
        </p:nvSpPr>
        <p:spPr>
          <a:xfrm>
            <a:off x="8573344" y="5883846"/>
            <a:ext cx="869831" cy="36933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hr-HR" dirty="0">
                <a:solidFill>
                  <a:schemeClr val="bg1"/>
                </a:solidFill>
                <a:latin typeface="Impact" panose="020B0806030902050204" pitchFamily="34" charset="0"/>
              </a:rPr>
              <a:t>polj</a:t>
            </a:r>
            <a:r>
              <a:rPr lang="hr-HR" dirty="0">
                <a:solidFill>
                  <a:schemeClr val="accent6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em</a:t>
            </a:r>
          </a:p>
        </p:txBody>
      </p:sp>
      <p:sp>
        <p:nvSpPr>
          <p:cNvPr id="19" name="TekstniOkvir 18">
            <a:extLst>
              <a:ext uri="{FF2B5EF4-FFF2-40B4-BE49-F238E27FC236}">
                <a16:creationId xmlns:a16="http://schemas.microsoft.com/office/drawing/2014/main" id="{F801CA3C-5599-4CD1-9E26-B9360D39CB20}"/>
              </a:ext>
            </a:extLst>
          </p:cNvPr>
          <p:cNvSpPr txBox="1"/>
          <p:nvPr/>
        </p:nvSpPr>
        <p:spPr>
          <a:xfrm>
            <a:off x="7037351" y="5894380"/>
            <a:ext cx="971073" cy="36933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hr-HR" dirty="0">
                <a:solidFill>
                  <a:schemeClr val="bg1"/>
                </a:solidFill>
                <a:latin typeface="Impact" panose="020B0806030902050204" pitchFamily="34" charset="0"/>
              </a:rPr>
              <a:t>pisc</a:t>
            </a:r>
            <a:r>
              <a:rPr lang="hr-HR" dirty="0">
                <a:solidFill>
                  <a:schemeClr val="accent6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em</a:t>
            </a:r>
          </a:p>
        </p:txBody>
      </p:sp>
      <p:sp>
        <p:nvSpPr>
          <p:cNvPr id="20" name="TekstniOkvir 19">
            <a:extLst>
              <a:ext uri="{FF2B5EF4-FFF2-40B4-BE49-F238E27FC236}">
                <a16:creationId xmlns:a16="http://schemas.microsoft.com/office/drawing/2014/main" id="{AA21F86F-05C2-40F9-88E8-96FB6CA53207}"/>
              </a:ext>
            </a:extLst>
          </p:cNvPr>
          <p:cNvSpPr txBox="1"/>
          <p:nvPr/>
        </p:nvSpPr>
        <p:spPr>
          <a:xfrm>
            <a:off x="7023469" y="5456238"/>
            <a:ext cx="971073" cy="36933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hr-HR" dirty="0">
                <a:latin typeface="Impact" panose="020B0806030902050204" pitchFamily="34" charset="0"/>
              </a:rPr>
              <a:t>stol</a:t>
            </a:r>
            <a:r>
              <a:rPr lang="hr-HR" dirty="0">
                <a:solidFill>
                  <a:schemeClr val="accent6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om</a:t>
            </a:r>
          </a:p>
        </p:txBody>
      </p:sp>
      <p:sp>
        <p:nvSpPr>
          <p:cNvPr id="3" name="Strelica: peterokut 2">
            <a:extLst>
              <a:ext uri="{FF2B5EF4-FFF2-40B4-BE49-F238E27FC236}">
                <a16:creationId xmlns:a16="http://schemas.microsoft.com/office/drawing/2014/main" id="{3B45F39D-6D7E-4624-B023-F0E9B6D3E84F}"/>
              </a:ext>
            </a:extLst>
          </p:cNvPr>
          <p:cNvSpPr/>
          <p:nvPr/>
        </p:nvSpPr>
        <p:spPr>
          <a:xfrm>
            <a:off x="5173579" y="2491747"/>
            <a:ext cx="1849890" cy="646331"/>
          </a:xfrm>
          <a:prstGeom prst="homePlate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4" name="TekstniOkvir 23">
            <a:extLst>
              <a:ext uri="{FF2B5EF4-FFF2-40B4-BE49-F238E27FC236}">
                <a16:creationId xmlns:a16="http://schemas.microsoft.com/office/drawing/2014/main" id="{A3727DE9-F8C6-4FFF-8ECA-32894EEA86E5}"/>
              </a:ext>
            </a:extLst>
          </p:cNvPr>
          <p:cNvSpPr txBox="1"/>
          <p:nvPr/>
        </p:nvSpPr>
        <p:spPr>
          <a:xfrm>
            <a:off x="5184813" y="2609135"/>
            <a:ext cx="17546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r-HR" dirty="0">
                <a:latin typeface="Impact" panose="020B0806030902050204" pitchFamily="34" charset="0"/>
              </a:rPr>
              <a:t>I izriče </a:t>
            </a:r>
            <a:r>
              <a:rPr lang="hr-HR" dirty="0">
                <a:solidFill>
                  <a:schemeClr val="bg1"/>
                </a:solidFill>
                <a:latin typeface="Impact" panose="020B0806030902050204" pitchFamily="34" charset="0"/>
              </a:rPr>
              <a:t>društvo</a:t>
            </a:r>
            <a:r>
              <a:rPr lang="hr-HR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11" name="Slika 10">
            <a:extLst>
              <a:ext uri="{FF2B5EF4-FFF2-40B4-BE49-F238E27FC236}">
                <a16:creationId xmlns:a16="http://schemas.microsoft.com/office/drawing/2014/main" id="{607F11A1-BF54-486E-B66C-232BE8B837F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42112" y="3319183"/>
            <a:ext cx="1981372" cy="780356"/>
          </a:xfrm>
          <a:prstGeom prst="rect">
            <a:avLst/>
          </a:prstGeom>
        </p:spPr>
      </p:pic>
      <p:sp>
        <p:nvSpPr>
          <p:cNvPr id="26" name="TekstniOkvir 25">
            <a:extLst>
              <a:ext uri="{FF2B5EF4-FFF2-40B4-BE49-F238E27FC236}">
                <a16:creationId xmlns:a16="http://schemas.microsoft.com/office/drawing/2014/main" id="{B9442E02-ECAF-4DD1-B892-E6664F2A97C9}"/>
              </a:ext>
            </a:extLst>
          </p:cNvPr>
          <p:cNvSpPr txBox="1"/>
          <p:nvPr/>
        </p:nvSpPr>
        <p:spPr>
          <a:xfrm>
            <a:off x="5184813" y="3480309"/>
            <a:ext cx="18829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dirty="0">
                <a:latin typeface="Impact" panose="020B0806030902050204" pitchFamily="34" charset="0"/>
              </a:rPr>
              <a:t>I izriče </a:t>
            </a:r>
            <a:r>
              <a:rPr lang="hr-HR" dirty="0">
                <a:solidFill>
                  <a:schemeClr val="bg1"/>
                </a:solidFill>
                <a:latin typeface="Impact" panose="020B0806030902050204" pitchFamily="34" charset="0"/>
              </a:rPr>
              <a:t>sredstvo</a:t>
            </a:r>
            <a:r>
              <a:rPr lang="hr-HR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16" name="Slika 15">
            <a:extLst>
              <a:ext uri="{FF2B5EF4-FFF2-40B4-BE49-F238E27FC236}">
                <a16:creationId xmlns:a16="http://schemas.microsoft.com/office/drawing/2014/main" id="{8030CF9E-6F17-4ED2-973F-3AD65ADCE8B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12584" y="-257987"/>
            <a:ext cx="3314407" cy="3170195"/>
          </a:xfrm>
          <a:prstGeom prst="rect">
            <a:avLst/>
          </a:prstGeom>
        </p:spPr>
      </p:pic>
      <p:sp>
        <p:nvSpPr>
          <p:cNvPr id="21" name="Pravokutnik 20">
            <a:extLst>
              <a:ext uri="{FF2B5EF4-FFF2-40B4-BE49-F238E27FC236}">
                <a16:creationId xmlns:a16="http://schemas.microsoft.com/office/drawing/2014/main" id="{276430FF-C1E7-4347-BCA8-757D8CBD75D2}"/>
              </a:ext>
            </a:extLst>
          </p:cNvPr>
          <p:cNvSpPr/>
          <p:nvPr/>
        </p:nvSpPr>
        <p:spPr>
          <a:xfrm>
            <a:off x="1899829" y="1136452"/>
            <a:ext cx="525284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r-HR" spc="5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Impact" panose="020B0806030902050204" pitchFamily="34" charset="0"/>
              </a:rPr>
              <a:t>Padežna pitanja: S kim? (za živo), Čim? (za neživo).</a:t>
            </a:r>
          </a:p>
        </p:txBody>
      </p:sp>
      <p:sp>
        <p:nvSpPr>
          <p:cNvPr id="32" name="Pravokutnik 31">
            <a:extLst>
              <a:ext uri="{FF2B5EF4-FFF2-40B4-BE49-F238E27FC236}">
                <a16:creationId xmlns:a16="http://schemas.microsoft.com/office/drawing/2014/main" id="{12B18882-12AA-45D9-B273-D0F6B617B01F}"/>
              </a:ext>
            </a:extLst>
          </p:cNvPr>
          <p:cNvSpPr/>
          <p:nvPr/>
        </p:nvSpPr>
        <p:spPr>
          <a:xfrm>
            <a:off x="8175170" y="1167038"/>
            <a:ext cx="2672015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r-HR" spc="5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Impact" panose="020B0806030902050204" pitchFamily="34" charset="0"/>
              </a:rPr>
              <a:t>Pomoćna riječ: putujem.</a:t>
            </a:r>
          </a:p>
        </p:txBody>
      </p:sp>
    </p:spTree>
    <p:extLst>
      <p:ext uri="{BB962C8B-B14F-4D97-AF65-F5344CB8AC3E}">
        <p14:creationId xmlns:p14="http://schemas.microsoft.com/office/powerpoint/2010/main" val="2573019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7" grpId="0"/>
      <p:bldP spid="25" grpId="0" animBg="1"/>
      <p:bldP spid="29" grpId="0" animBg="1"/>
      <p:bldP spid="34" grpId="0" animBg="1"/>
      <p:bldP spid="35" grpId="0"/>
      <p:bldP spid="36" grpId="0" animBg="1"/>
      <p:bldP spid="18" grpId="0" animBg="1"/>
      <p:bldP spid="19" grpId="0" animBg="1"/>
      <p:bldP spid="20" grpId="0" animBg="1"/>
      <p:bldP spid="3" grpId="0" animBg="1"/>
      <p:bldP spid="24" grpId="0"/>
      <p:bldP spid="26" grpId="0"/>
      <p:bldP spid="21" grpId="0"/>
      <p:bldP spid="3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lika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268"/>
          <a:stretch/>
        </p:blipFill>
        <p:spPr>
          <a:xfrm rot="16200000">
            <a:off x="5501714" y="167712"/>
            <a:ext cx="1188575" cy="12192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Slika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04" t="54643" r="73268"/>
          <a:stretch/>
        </p:blipFill>
        <p:spPr>
          <a:xfrm rot="5400000">
            <a:off x="2626958" y="-2626180"/>
            <a:ext cx="1035698" cy="62880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Slika 3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683"/>
          <a:stretch>
            <a:fillRect/>
          </a:stretch>
        </p:blipFill>
        <p:spPr bwMode="auto">
          <a:xfrm>
            <a:off x="10245469" y="5816510"/>
            <a:ext cx="1309065" cy="894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1977" y="4184326"/>
            <a:ext cx="1906255" cy="1956293"/>
          </a:xfrm>
          <a:prstGeom prst="rect">
            <a:avLst/>
          </a:prstGeom>
        </p:spPr>
      </p:pic>
      <p:pic>
        <p:nvPicPr>
          <p:cNvPr id="2" name="Slika 1">
            <a:hlinkClick r:id="rId5" action="ppaction://hlinksldjump"/>
            <a:extLst>
              <a:ext uri="{FF2B5EF4-FFF2-40B4-BE49-F238E27FC236}">
                <a16:creationId xmlns:a16="http://schemas.microsoft.com/office/drawing/2014/main" id="{B555A430-3EC0-4E40-85B1-098FC5093E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18632" y="147086"/>
            <a:ext cx="871804" cy="627942"/>
          </a:xfrm>
          <a:prstGeom prst="rect">
            <a:avLst/>
          </a:prstGeom>
        </p:spPr>
      </p:pic>
      <p:sp>
        <p:nvSpPr>
          <p:cNvPr id="9" name="TekstniOkvir 8">
            <a:extLst>
              <a:ext uri="{FF2B5EF4-FFF2-40B4-BE49-F238E27FC236}">
                <a16:creationId xmlns:a16="http://schemas.microsoft.com/office/drawing/2014/main" id="{26A0409F-2A3C-4988-8270-0002E5F6689D}"/>
              </a:ext>
            </a:extLst>
          </p:cNvPr>
          <p:cNvSpPr txBox="1"/>
          <p:nvPr/>
        </p:nvSpPr>
        <p:spPr>
          <a:xfrm>
            <a:off x="3810000" y="183078"/>
            <a:ext cx="41789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3600" dirty="0">
                <a:solidFill>
                  <a:srgbClr val="FF6600"/>
                </a:solidFill>
              </a:rPr>
              <a:t>Veliko početno slovo</a:t>
            </a:r>
          </a:p>
        </p:txBody>
      </p:sp>
      <p:graphicFrame>
        <p:nvGraphicFramePr>
          <p:cNvPr id="3" name="Dijagram 2">
            <a:extLst>
              <a:ext uri="{FF2B5EF4-FFF2-40B4-BE49-F238E27FC236}">
                <a16:creationId xmlns:a16="http://schemas.microsoft.com/office/drawing/2014/main" id="{0A563381-679B-447F-8964-661303BB7AB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83700354"/>
              </p:ext>
            </p:extLst>
          </p:nvPr>
        </p:nvGraphicFramePr>
        <p:xfrm>
          <a:off x="493938" y="845045"/>
          <a:ext cx="10481166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5" name="Slika 4" descr="Slika na kojoj se prikazuje tamno, sjedenje, gledanje, stajanje&#10;&#10;Opis je automatski generiran">
            <a:extLst>
              <a:ext uri="{FF2B5EF4-FFF2-40B4-BE49-F238E27FC236}">
                <a16:creationId xmlns:a16="http://schemas.microsoft.com/office/drawing/2014/main" id="{2553937C-09C6-4BD0-ABFD-754A4213E8B3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589058" y="775028"/>
            <a:ext cx="3360348" cy="1750986"/>
          </a:xfrm>
          <a:prstGeom prst="rect">
            <a:avLst/>
          </a:prstGeom>
        </p:spPr>
      </p:pic>
      <p:pic>
        <p:nvPicPr>
          <p:cNvPr id="11" name="Slika 10" descr="Slika na kojoj se prikazuje sjedenje, vruće&#10;&#10;Opis je automatski generiran">
            <a:extLst>
              <a:ext uri="{FF2B5EF4-FFF2-40B4-BE49-F238E27FC236}">
                <a16:creationId xmlns:a16="http://schemas.microsoft.com/office/drawing/2014/main" id="{E38E6019-5B3F-44FA-960F-79365B3D93E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 rot="4756879">
            <a:off x="2228427" y="2767343"/>
            <a:ext cx="5158135" cy="1622784"/>
          </a:xfrm>
          <a:prstGeom prst="rect">
            <a:avLst/>
          </a:prstGeom>
        </p:spPr>
      </p:pic>
      <p:pic>
        <p:nvPicPr>
          <p:cNvPr id="16" name="Slika 15" descr="Slika na kojoj se prikazuje tekst&#10;&#10;Opis je automatski generiran">
            <a:extLst>
              <a:ext uri="{FF2B5EF4-FFF2-40B4-BE49-F238E27FC236}">
                <a16:creationId xmlns:a16="http://schemas.microsoft.com/office/drawing/2014/main" id="{010703C6-2561-4FF7-A0F1-F9942DA2E1F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8767" y="2021967"/>
            <a:ext cx="1383835" cy="1383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173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9175130-4E55-491E-9568-871B74EB7B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graphicEl>
                                              <a:dgm id="{C9175130-4E55-491E-9568-871B74EB7B7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graphicEl>
                                              <a:dgm id="{C9175130-4E55-491E-9568-871B74EB7B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graphicEl>
                                              <a:dgm id="{C9175130-4E55-491E-9568-871B74EB7B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23FF98FD-EA25-4367-8345-DB4D0E30D6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graphicEl>
                                              <a:dgm id="{23FF98FD-EA25-4367-8345-DB4D0E30D65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graphicEl>
                                              <a:dgm id="{23FF98FD-EA25-4367-8345-DB4D0E30D6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graphicEl>
                                              <a:dgm id="{23FF98FD-EA25-4367-8345-DB4D0E30D6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67BE3083-38D7-44BA-94F7-F9820BA82A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graphicEl>
                                              <a:dgm id="{67BE3083-38D7-44BA-94F7-F9820BA82A3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graphicEl>
                                              <a:dgm id="{67BE3083-38D7-44BA-94F7-F9820BA82A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graphicEl>
                                              <a:dgm id="{67BE3083-38D7-44BA-94F7-F9820BA82A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F23D0215-ED1F-4E21-B1F8-CE60AB7575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graphicEl>
                                              <a:dgm id="{F23D0215-ED1F-4E21-B1F8-CE60AB75759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graphicEl>
                                              <a:dgm id="{F23D0215-ED1F-4E21-B1F8-CE60AB7575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graphicEl>
                                              <a:dgm id="{F23D0215-ED1F-4E21-B1F8-CE60AB7575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98652939-66A7-4B8F-BCF2-4DEA9A697F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graphicEl>
                                              <a:dgm id="{98652939-66A7-4B8F-BCF2-4DEA9A697F1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graphicEl>
                                              <a:dgm id="{98652939-66A7-4B8F-BCF2-4DEA9A697F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graphicEl>
                                              <a:dgm id="{98652939-66A7-4B8F-BCF2-4DEA9A697F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Graphic spid="3" grpId="0">
        <p:bldSub>
          <a:bldDgm bld="lvlOne"/>
        </p:bldSub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lika 10" descr="Slika na kojoj se prikazuje šalica, stol, sjedenje, gitara&#10;&#10;Opis je automatski generiran">
            <a:extLst>
              <a:ext uri="{FF2B5EF4-FFF2-40B4-BE49-F238E27FC236}">
                <a16:creationId xmlns:a16="http://schemas.microsoft.com/office/drawing/2014/main" id="{FBD924A2-A540-4BEF-8A02-C3D84299D87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119014" y="296965"/>
            <a:ext cx="4809218" cy="2530496"/>
          </a:xfrm>
          <a:prstGeom prst="rect">
            <a:avLst/>
          </a:prstGeom>
        </p:spPr>
      </p:pic>
      <p:pic>
        <p:nvPicPr>
          <p:cNvPr id="13" name="Slika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268"/>
          <a:stretch/>
        </p:blipFill>
        <p:spPr>
          <a:xfrm rot="16200000">
            <a:off x="5501714" y="167712"/>
            <a:ext cx="1188575" cy="12192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Slika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04" t="54643" r="73268"/>
          <a:stretch/>
        </p:blipFill>
        <p:spPr>
          <a:xfrm rot="5400000">
            <a:off x="2626958" y="-2626180"/>
            <a:ext cx="1035698" cy="62880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Slika 3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683"/>
          <a:stretch>
            <a:fillRect/>
          </a:stretch>
        </p:blipFill>
        <p:spPr bwMode="auto">
          <a:xfrm>
            <a:off x="10245469" y="5816510"/>
            <a:ext cx="1309065" cy="894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1977" y="4184326"/>
            <a:ext cx="1906255" cy="1956293"/>
          </a:xfrm>
          <a:prstGeom prst="rect">
            <a:avLst/>
          </a:prstGeom>
        </p:spPr>
      </p:pic>
      <p:pic>
        <p:nvPicPr>
          <p:cNvPr id="2" name="Slika 1">
            <a:hlinkClick r:id="rId7" action="ppaction://hlinksldjump"/>
            <a:extLst>
              <a:ext uri="{FF2B5EF4-FFF2-40B4-BE49-F238E27FC236}">
                <a16:creationId xmlns:a16="http://schemas.microsoft.com/office/drawing/2014/main" id="{B555A430-3EC0-4E40-85B1-098FC5093EB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18632" y="147086"/>
            <a:ext cx="871804" cy="627942"/>
          </a:xfrm>
          <a:prstGeom prst="rect">
            <a:avLst/>
          </a:prstGeom>
        </p:spPr>
      </p:pic>
      <p:sp>
        <p:nvSpPr>
          <p:cNvPr id="9" name="TekstniOkvir 8">
            <a:extLst>
              <a:ext uri="{FF2B5EF4-FFF2-40B4-BE49-F238E27FC236}">
                <a16:creationId xmlns:a16="http://schemas.microsoft.com/office/drawing/2014/main" id="{26A0409F-2A3C-4988-8270-0002E5F6689D}"/>
              </a:ext>
            </a:extLst>
          </p:cNvPr>
          <p:cNvSpPr txBox="1"/>
          <p:nvPr/>
        </p:nvSpPr>
        <p:spPr>
          <a:xfrm>
            <a:off x="2418969" y="311253"/>
            <a:ext cx="41789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3600" dirty="0"/>
              <a:t>Opisivanje</a:t>
            </a:r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id="{A0E1A55B-FB14-42B8-B50E-2A0032749A93}"/>
              </a:ext>
            </a:extLst>
          </p:cNvPr>
          <p:cNvSpPr txBox="1"/>
          <p:nvPr/>
        </p:nvSpPr>
        <p:spPr>
          <a:xfrm>
            <a:off x="7013027" y="583503"/>
            <a:ext cx="396207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r-HR" i="1" dirty="0">
                <a:solidFill>
                  <a:schemeClr val="tx2">
                    <a:lumMod val="50000"/>
                  </a:schemeClr>
                </a:solidFill>
                <a:latin typeface="Impact" panose="020B0806030902050204" pitchFamily="34" charset="0"/>
              </a:rPr>
              <a:t>OPISIVANJE</a:t>
            </a:r>
            <a:r>
              <a:rPr lang="hr-HR" i="1" dirty="0">
                <a:solidFill>
                  <a:schemeClr val="tx2">
                    <a:lumMod val="50000"/>
                  </a:schemeClr>
                </a:solidFill>
              </a:rPr>
              <a:t>  je usmeno ili pisano iznošenje obilježja, svojstava </a:t>
            </a:r>
          </a:p>
          <a:p>
            <a:pPr algn="ctr"/>
            <a:r>
              <a:rPr lang="hr-HR" i="1" dirty="0">
                <a:solidFill>
                  <a:schemeClr val="tx2">
                    <a:lumMod val="50000"/>
                  </a:schemeClr>
                </a:solidFill>
              </a:rPr>
              <a:t>i osobina promatranog predmeta, </a:t>
            </a:r>
          </a:p>
          <a:p>
            <a:pPr algn="ctr"/>
            <a:r>
              <a:rPr lang="hr-HR" i="1" dirty="0">
                <a:solidFill>
                  <a:schemeClr val="tx2">
                    <a:lumMod val="50000"/>
                  </a:schemeClr>
                </a:solidFill>
              </a:rPr>
              <a:t>osobe, pojave ili prostora.</a:t>
            </a:r>
          </a:p>
        </p:txBody>
      </p:sp>
      <p:graphicFrame>
        <p:nvGraphicFramePr>
          <p:cNvPr id="16" name="Dijagram 15">
            <a:extLst>
              <a:ext uri="{FF2B5EF4-FFF2-40B4-BE49-F238E27FC236}">
                <a16:creationId xmlns:a16="http://schemas.microsoft.com/office/drawing/2014/main" id="{493C3CB5-F1A6-47EB-B617-0A60CD70977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62053241"/>
              </p:ext>
            </p:extLst>
          </p:nvPr>
        </p:nvGraphicFramePr>
        <p:xfrm>
          <a:off x="519471" y="2939890"/>
          <a:ext cx="9674316" cy="31310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30" name="TekstniOkvir 29">
            <a:extLst>
              <a:ext uri="{FF2B5EF4-FFF2-40B4-BE49-F238E27FC236}">
                <a16:creationId xmlns:a16="http://schemas.microsoft.com/office/drawing/2014/main" id="{455C9F4B-67E6-4D9C-AB00-A04CE6C5DBFB}"/>
              </a:ext>
            </a:extLst>
          </p:cNvPr>
          <p:cNvSpPr txBox="1"/>
          <p:nvPr/>
        </p:nvSpPr>
        <p:spPr>
          <a:xfrm>
            <a:off x="1795282" y="919088"/>
            <a:ext cx="356134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r-HR" dirty="0">
                <a:latin typeface="Impact" panose="020B0806030902050204" pitchFamily="34" charset="0"/>
              </a:rPr>
              <a:t>Opis pišemo:</a:t>
            </a:r>
          </a:p>
          <a:p>
            <a:r>
              <a:rPr lang="hr-HR" i="1" dirty="0"/>
              <a:t>a) od općega prema pojedinačnom   </a:t>
            </a:r>
          </a:p>
          <a:p>
            <a:r>
              <a:rPr lang="hr-HR" i="1" dirty="0"/>
              <a:t>	</a:t>
            </a:r>
          </a:p>
        </p:txBody>
      </p:sp>
      <p:pic>
        <p:nvPicPr>
          <p:cNvPr id="32" name="Grafika 31" descr="Kuća">
            <a:extLst>
              <a:ext uri="{FF2B5EF4-FFF2-40B4-BE49-F238E27FC236}">
                <a16:creationId xmlns:a16="http://schemas.microsoft.com/office/drawing/2014/main" id="{BFE1DD2C-AB36-411E-B277-32818CCA2BC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105304" y="939019"/>
            <a:ext cx="652294" cy="652294"/>
          </a:xfrm>
          <a:prstGeom prst="rect">
            <a:avLst/>
          </a:prstGeom>
        </p:spPr>
      </p:pic>
      <p:pic>
        <p:nvPicPr>
          <p:cNvPr id="34" name="Grafika 33" descr="Strelica: ravna">
            <a:extLst>
              <a:ext uri="{FF2B5EF4-FFF2-40B4-BE49-F238E27FC236}">
                <a16:creationId xmlns:a16="http://schemas.microsoft.com/office/drawing/2014/main" id="{90546BCB-5FC4-420D-9A0E-570732AD8A3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 flipH="1">
            <a:off x="5665731" y="1183667"/>
            <a:ext cx="714734" cy="436880"/>
          </a:xfrm>
          <a:prstGeom prst="rect">
            <a:avLst/>
          </a:prstGeom>
        </p:spPr>
      </p:pic>
      <p:pic>
        <p:nvPicPr>
          <p:cNvPr id="36" name="Grafika 35" descr="Kauč">
            <a:extLst>
              <a:ext uri="{FF2B5EF4-FFF2-40B4-BE49-F238E27FC236}">
                <a16:creationId xmlns:a16="http://schemas.microsoft.com/office/drawing/2014/main" id="{A073EB00-F8F2-4635-9D3F-CBA411E93FA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6373057" y="1071238"/>
            <a:ext cx="661737" cy="661737"/>
          </a:xfrm>
          <a:prstGeom prst="rect">
            <a:avLst/>
          </a:prstGeom>
        </p:spPr>
      </p:pic>
      <p:sp>
        <p:nvSpPr>
          <p:cNvPr id="38" name="TekstniOkvir 37">
            <a:extLst>
              <a:ext uri="{FF2B5EF4-FFF2-40B4-BE49-F238E27FC236}">
                <a16:creationId xmlns:a16="http://schemas.microsoft.com/office/drawing/2014/main" id="{C00A1F70-C156-49FA-84B3-81F6C3768E7D}"/>
              </a:ext>
            </a:extLst>
          </p:cNvPr>
          <p:cNvSpPr txBox="1"/>
          <p:nvPr/>
        </p:nvSpPr>
        <p:spPr>
          <a:xfrm>
            <a:off x="663555" y="1670006"/>
            <a:ext cx="23764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dirty="0"/>
              <a:t>b) odozgo prema dolje</a:t>
            </a:r>
          </a:p>
        </p:txBody>
      </p:sp>
      <p:sp>
        <p:nvSpPr>
          <p:cNvPr id="40" name="TekstniOkvir 39">
            <a:extLst>
              <a:ext uri="{FF2B5EF4-FFF2-40B4-BE49-F238E27FC236}">
                <a16:creationId xmlns:a16="http://schemas.microsoft.com/office/drawing/2014/main" id="{B40A8FDA-B043-4C8F-9954-D233E4711E41}"/>
              </a:ext>
            </a:extLst>
          </p:cNvPr>
          <p:cNvSpPr txBox="1"/>
          <p:nvPr/>
        </p:nvSpPr>
        <p:spPr>
          <a:xfrm>
            <a:off x="3075225" y="1745707"/>
            <a:ext cx="36704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dirty="0"/>
              <a:t>c) slijeva nadesno ili zdesna nalijevo</a:t>
            </a:r>
          </a:p>
        </p:txBody>
      </p:sp>
      <p:sp>
        <p:nvSpPr>
          <p:cNvPr id="41" name="Strelica: zakrivljeno prema gore 40">
            <a:extLst>
              <a:ext uri="{FF2B5EF4-FFF2-40B4-BE49-F238E27FC236}">
                <a16:creationId xmlns:a16="http://schemas.microsoft.com/office/drawing/2014/main" id="{A92C1E85-19D3-4900-9CE6-F3DB30495604}"/>
              </a:ext>
            </a:extLst>
          </p:cNvPr>
          <p:cNvSpPr/>
          <p:nvPr/>
        </p:nvSpPr>
        <p:spPr>
          <a:xfrm>
            <a:off x="3449610" y="2088939"/>
            <a:ext cx="1235242" cy="327064"/>
          </a:xfrm>
          <a:prstGeom prst="curvedUpArrow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>
              <a:solidFill>
                <a:schemeClr val="tx1"/>
              </a:solidFill>
            </a:endParaRPr>
          </a:p>
        </p:txBody>
      </p:sp>
      <p:sp>
        <p:nvSpPr>
          <p:cNvPr id="43" name="Strelica: prema dolje 42">
            <a:extLst>
              <a:ext uri="{FF2B5EF4-FFF2-40B4-BE49-F238E27FC236}">
                <a16:creationId xmlns:a16="http://schemas.microsoft.com/office/drawing/2014/main" id="{2A322CF8-B888-4399-8E51-3085F2E873F0}"/>
              </a:ext>
            </a:extLst>
          </p:cNvPr>
          <p:cNvSpPr/>
          <p:nvPr/>
        </p:nvSpPr>
        <p:spPr>
          <a:xfrm>
            <a:off x="1140795" y="363315"/>
            <a:ext cx="400996" cy="1344765"/>
          </a:xfrm>
          <a:prstGeom prst="downArrow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44" name="Strelica: zakrivljeno prema gore 43">
            <a:extLst>
              <a:ext uri="{FF2B5EF4-FFF2-40B4-BE49-F238E27FC236}">
                <a16:creationId xmlns:a16="http://schemas.microsoft.com/office/drawing/2014/main" id="{4A3C12DE-FB30-46D8-A563-97BE9B193D2F}"/>
              </a:ext>
            </a:extLst>
          </p:cNvPr>
          <p:cNvSpPr/>
          <p:nvPr/>
        </p:nvSpPr>
        <p:spPr>
          <a:xfrm flipH="1">
            <a:off x="5155333" y="2108000"/>
            <a:ext cx="1187910" cy="264397"/>
          </a:xfrm>
          <a:prstGeom prst="curvedUpArrow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>
              <a:solidFill>
                <a:schemeClr val="tx1"/>
              </a:solidFill>
            </a:endParaRPr>
          </a:p>
        </p:txBody>
      </p:sp>
      <p:pic>
        <p:nvPicPr>
          <p:cNvPr id="46" name="Slika 45" descr="Slika na kojoj se prikazuje tekst&#10;&#10;Opis je automatski generiran">
            <a:extLst>
              <a:ext uri="{FF2B5EF4-FFF2-40B4-BE49-F238E27FC236}">
                <a16:creationId xmlns:a16="http://schemas.microsoft.com/office/drawing/2014/main" id="{08D436BD-0DB4-4AA7-94FA-F859EF9FDE53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1"/>
              </a:ext>
            </a:extLst>
          </a:blip>
          <a:stretch>
            <a:fillRect/>
          </a:stretch>
        </p:blipFill>
        <p:spPr>
          <a:xfrm>
            <a:off x="4067231" y="2574009"/>
            <a:ext cx="1906255" cy="1544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75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1C380419-E162-4B01-80E5-E11BAA980C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>
                                            <p:graphicEl>
                                              <a:dgm id="{1C380419-E162-4B01-80E5-E11BAA980C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>
                                            <p:graphicEl>
                                              <a:dgm id="{1C380419-E162-4B01-80E5-E11BAA980C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>
                                            <p:graphicEl>
                                              <a:dgm id="{1C380419-E162-4B01-80E5-E11BAA980CB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7C86EA11-ACC4-49F3-9BE9-A3D6E70691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>
                                            <p:graphicEl>
                                              <a:dgm id="{7C86EA11-ACC4-49F3-9BE9-A3D6E70691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>
                                            <p:graphicEl>
                                              <a:dgm id="{7C86EA11-ACC4-49F3-9BE9-A3D6E70691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>
                                            <p:graphicEl>
                                              <a:dgm id="{7C86EA11-ACC4-49F3-9BE9-A3D6E706918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997C3918-3A33-4A8A-B375-DC54BC00C0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>
                                            <p:graphicEl>
                                              <a:dgm id="{997C3918-3A33-4A8A-B375-DC54BC00C0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">
                                            <p:graphicEl>
                                              <a:dgm id="{997C3918-3A33-4A8A-B375-DC54BC00C0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>
                                            <p:graphicEl>
                                              <a:dgm id="{997C3918-3A33-4A8A-B375-DC54BC00C00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5AA31E84-24C1-4AC9-BBF6-732B8DCD30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>
                                            <p:graphicEl>
                                              <a:dgm id="{5AA31E84-24C1-4AC9-BBF6-732B8DCD30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">
                                            <p:graphicEl>
                                              <a:dgm id="{5AA31E84-24C1-4AC9-BBF6-732B8DCD30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>
                                            <p:graphicEl>
                                              <a:dgm id="{5AA31E84-24C1-4AC9-BBF6-732B8DCD303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F27366B2-3A68-46B7-A440-78B7AA06F1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>
                                            <p:graphicEl>
                                              <a:dgm id="{F27366B2-3A68-46B7-A440-78B7AA06F1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>
                                            <p:graphicEl>
                                              <a:dgm id="{F27366B2-3A68-46B7-A440-78B7AA06F1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>
                                            <p:graphicEl>
                                              <a:dgm id="{F27366B2-3A68-46B7-A440-78B7AA06F12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23578DA7-4E8A-42F4-A217-16351B2F6A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">
                                            <p:graphicEl>
                                              <a:dgm id="{23578DA7-4E8A-42F4-A217-16351B2F6A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">
                                            <p:graphicEl>
                                              <a:dgm id="{23578DA7-4E8A-42F4-A217-16351B2F6A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>
                                            <p:graphicEl>
                                              <a:dgm id="{23578DA7-4E8A-42F4-A217-16351B2F6AF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D52554FF-204B-497C-A1FA-2FDEB57FD6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6">
                                            <p:graphicEl>
                                              <a:dgm id="{D52554FF-204B-497C-A1FA-2FDEB57FD6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6">
                                            <p:graphicEl>
                                              <a:dgm id="{D52554FF-204B-497C-A1FA-2FDEB57FD6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6">
                                            <p:graphicEl>
                                              <a:dgm id="{D52554FF-204B-497C-A1FA-2FDEB57FD62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Graphic spid="16" grpId="0">
        <p:bldSub>
          <a:bldDgm bld="one"/>
        </p:bldSub>
      </p:bldGraphic>
      <p:bldP spid="30" grpId="0"/>
      <p:bldP spid="38" grpId="0"/>
      <p:bldP spid="40" grpId="0"/>
      <p:bldP spid="41" grpId="0" animBg="1"/>
      <p:bldP spid="43" grpId="0" animBg="1"/>
      <p:bldP spid="4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Slika 5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04" t="54643" r="73268"/>
          <a:stretch/>
        </p:blipFill>
        <p:spPr>
          <a:xfrm rot="5400000">
            <a:off x="2626180" y="-2623151"/>
            <a:ext cx="1035698" cy="62880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6" descr="Sponsor — UIC Summer Institute on Sustainability and Energy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33" r="16995" b="-1"/>
          <a:stretch/>
        </p:blipFill>
        <p:spPr bwMode="auto">
          <a:xfrm>
            <a:off x="7820275" y="1"/>
            <a:ext cx="4371724" cy="4215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Slika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268"/>
          <a:stretch/>
        </p:blipFill>
        <p:spPr>
          <a:xfrm rot="16200000">
            <a:off x="5501714" y="167712"/>
            <a:ext cx="1188575" cy="12192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Slika 3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683"/>
          <a:stretch>
            <a:fillRect/>
          </a:stretch>
        </p:blipFill>
        <p:spPr bwMode="auto">
          <a:xfrm>
            <a:off x="10245469" y="5816510"/>
            <a:ext cx="1309065" cy="894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2227" y="4160067"/>
            <a:ext cx="1906255" cy="1956293"/>
          </a:xfrm>
          <a:prstGeom prst="rect">
            <a:avLst/>
          </a:prstGeom>
        </p:spPr>
      </p:pic>
      <p:sp>
        <p:nvSpPr>
          <p:cNvPr id="9" name="TekstniOkvir 8"/>
          <p:cNvSpPr txBox="1"/>
          <p:nvPr/>
        </p:nvSpPr>
        <p:spPr>
          <a:xfrm>
            <a:off x="9277327" y="1002322"/>
            <a:ext cx="22772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5400" b="1" dirty="0">
                <a:solidFill>
                  <a:srgbClr val="FF0000"/>
                </a:solidFill>
              </a:rPr>
              <a:t>sadržaj</a:t>
            </a:r>
          </a:p>
        </p:txBody>
      </p:sp>
      <p:sp>
        <p:nvSpPr>
          <p:cNvPr id="10" name="TekstniOkvir 9"/>
          <p:cNvSpPr txBox="1"/>
          <p:nvPr/>
        </p:nvSpPr>
        <p:spPr>
          <a:xfrm>
            <a:off x="4704601" y="5570457"/>
            <a:ext cx="27256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/>
              <a:t>Hrvatski jezik</a:t>
            </a:r>
          </a:p>
        </p:txBody>
      </p:sp>
      <p:pic>
        <p:nvPicPr>
          <p:cNvPr id="1026" name="Picture 2" descr="Circle Background Arrow png download - 1297*1297 - Free ...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651" y="5597849"/>
            <a:ext cx="365264" cy="36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ircle Background Arrow png download - 1297*1297 - Free ...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14" y="1199216"/>
            <a:ext cx="365264" cy="36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kstniOkvir 12"/>
          <p:cNvSpPr txBox="1"/>
          <p:nvPr/>
        </p:nvSpPr>
        <p:spPr>
          <a:xfrm>
            <a:off x="1045978" y="1099872"/>
            <a:ext cx="27256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/>
              <a:t>Promjenjive i nepromjenjive riječi</a:t>
            </a:r>
          </a:p>
        </p:txBody>
      </p:sp>
      <p:pic>
        <p:nvPicPr>
          <p:cNvPr id="14" name="Picture 2" descr="Circle Background Arrow png download - 1297*1297 - Free ...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14" y="1791072"/>
            <a:ext cx="365264" cy="36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kstniOkvir 14"/>
          <p:cNvSpPr txBox="1"/>
          <p:nvPr/>
        </p:nvSpPr>
        <p:spPr>
          <a:xfrm>
            <a:off x="1045978" y="1791072"/>
            <a:ext cx="19962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/>
              <a:t>Prilozi</a:t>
            </a:r>
          </a:p>
        </p:txBody>
      </p:sp>
      <p:pic>
        <p:nvPicPr>
          <p:cNvPr id="16" name="Picture 2" descr="Circle Background Arrow png download - 1297*1297 - Free ...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14" y="2286892"/>
            <a:ext cx="365264" cy="36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kstniOkvir 16"/>
          <p:cNvSpPr txBox="1"/>
          <p:nvPr/>
        </p:nvSpPr>
        <p:spPr>
          <a:xfrm>
            <a:off x="1055598" y="2217719"/>
            <a:ext cx="19962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/>
              <a:t>Prijedlozi</a:t>
            </a:r>
          </a:p>
        </p:txBody>
      </p:sp>
      <p:pic>
        <p:nvPicPr>
          <p:cNvPr id="18" name="Picture 2" descr="Circle Background Arrow png download - 1297*1297 - Free ...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14" y="2782712"/>
            <a:ext cx="365264" cy="36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kstniOkvir 18"/>
          <p:cNvSpPr txBox="1"/>
          <p:nvPr/>
        </p:nvSpPr>
        <p:spPr>
          <a:xfrm>
            <a:off x="1045978" y="2750807"/>
            <a:ext cx="26116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/>
              <a:t>Veznici, usklici, čestice</a:t>
            </a:r>
          </a:p>
        </p:txBody>
      </p:sp>
      <p:pic>
        <p:nvPicPr>
          <p:cNvPr id="20" name="Picture 2" descr="Circle Background Arrow png download - 1297*1297 - Free ...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7898" y="509736"/>
            <a:ext cx="365264" cy="36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Circle Background Arrow png download - 1297*1297 - Free ...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136" y="1003334"/>
            <a:ext cx="365264" cy="36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Circle Background Arrow png download - 1297*1297 - Free ...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7898" y="1490187"/>
            <a:ext cx="365264" cy="36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ircle Background Arrow png download - 1297*1297 - Free ...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136" y="1977040"/>
            <a:ext cx="365264" cy="36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kstniOkvir 23"/>
          <p:cNvSpPr txBox="1"/>
          <p:nvPr/>
        </p:nvSpPr>
        <p:spPr>
          <a:xfrm>
            <a:off x="4660400" y="492313"/>
            <a:ext cx="22078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/>
              <a:t>Sklonidba imenica</a:t>
            </a:r>
          </a:p>
        </p:txBody>
      </p:sp>
      <p:sp>
        <p:nvSpPr>
          <p:cNvPr id="25" name="TekstniOkvir 24"/>
          <p:cNvSpPr txBox="1"/>
          <p:nvPr/>
        </p:nvSpPr>
        <p:spPr>
          <a:xfrm>
            <a:off x="4684209" y="958371"/>
            <a:ext cx="23862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/>
              <a:t>Nominativ i akuzativ</a:t>
            </a:r>
          </a:p>
        </p:txBody>
      </p:sp>
      <p:sp>
        <p:nvSpPr>
          <p:cNvPr id="26" name="TekstniOkvir 25"/>
          <p:cNvSpPr txBox="1"/>
          <p:nvPr/>
        </p:nvSpPr>
        <p:spPr>
          <a:xfrm>
            <a:off x="4704602" y="1477782"/>
            <a:ext cx="23862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/>
              <a:t>Genitiv</a:t>
            </a:r>
          </a:p>
        </p:txBody>
      </p:sp>
      <p:sp>
        <p:nvSpPr>
          <p:cNvPr id="27" name="TekstniOkvir 26"/>
          <p:cNvSpPr txBox="1"/>
          <p:nvPr/>
        </p:nvSpPr>
        <p:spPr>
          <a:xfrm>
            <a:off x="4704602" y="1966303"/>
            <a:ext cx="23862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/>
              <a:t>Dativ i lokativ</a:t>
            </a:r>
          </a:p>
        </p:txBody>
      </p:sp>
      <p:pic>
        <p:nvPicPr>
          <p:cNvPr id="28" name="Picture 2" descr="Circle Background Arrow png download - 1297*1297 - Free ...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945" y="2460758"/>
            <a:ext cx="365264" cy="36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kstniOkvir 28"/>
          <p:cNvSpPr txBox="1"/>
          <p:nvPr/>
        </p:nvSpPr>
        <p:spPr>
          <a:xfrm>
            <a:off x="4704625" y="2443335"/>
            <a:ext cx="23862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/>
              <a:t>Vokativ</a:t>
            </a:r>
          </a:p>
        </p:txBody>
      </p:sp>
      <p:pic>
        <p:nvPicPr>
          <p:cNvPr id="30" name="Picture 2" descr="Circle Background Arrow png download - 1297*1297 - Free ...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945" y="2909827"/>
            <a:ext cx="365264" cy="36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kstniOkvir 30"/>
          <p:cNvSpPr txBox="1"/>
          <p:nvPr/>
        </p:nvSpPr>
        <p:spPr>
          <a:xfrm>
            <a:off x="4704601" y="2905748"/>
            <a:ext cx="23862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/>
              <a:t>Instrumental</a:t>
            </a:r>
          </a:p>
        </p:txBody>
      </p:sp>
      <p:pic>
        <p:nvPicPr>
          <p:cNvPr id="32" name="Picture 2" descr="Circle Background Arrow png download - 1297*1297 - Free ...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935" y="3397183"/>
            <a:ext cx="365264" cy="36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Circle Background Arrow png download - 1297*1297 - Free ...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14" y="3892567"/>
            <a:ext cx="365264" cy="36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kstniOkvir 34"/>
          <p:cNvSpPr txBox="1"/>
          <p:nvPr/>
        </p:nvSpPr>
        <p:spPr>
          <a:xfrm>
            <a:off x="1015837" y="3375174"/>
            <a:ext cx="27256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/>
              <a:t>Pridjevi</a:t>
            </a:r>
          </a:p>
        </p:txBody>
      </p:sp>
      <p:sp>
        <p:nvSpPr>
          <p:cNvPr id="36" name="TekstniOkvir 35"/>
          <p:cNvSpPr txBox="1"/>
          <p:nvPr/>
        </p:nvSpPr>
        <p:spPr>
          <a:xfrm>
            <a:off x="1015837" y="3860443"/>
            <a:ext cx="27256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/>
              <a:t>Stupnjevanje pridjeva</a:t>
            </a:r>
          </a:p>
        </p:txBody>
      </p:sp>
      <p:pic>
        <p:nvPicPr>
          <p:cNvPr id="42" name="Picture 2" descr="Circle Background Arrow png download - 1297*1297 - Free ...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563" y="4513699"/>
            <a:ext cx="365264" cy="36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Circle Background Arrow png download - 1297*1297 - Free ...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563" y="4955582"/>
            <a:ext cx="365264" cy="36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 descr="Circle Background Arrow png download - 1297*1297 - Free ...">
            <a:hlinkClick r:id="rId22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563" y="5439084"/>
            <a:ext cx="365264" cy="36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kstniOkvir 45"/>
          <p:cNvSpPr txBox="1"/>
          <p:nvPr/>
        </p:nvSpPr>
        <p:spPr>
          <a:xfrm>
            <a:off x="1053892" y="4511969"/>
            <a:ext cx="27256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/>
              <a:t>Prezent</a:t>
            </a:r>
          </a:p>
        </p:txBody>
      </p:sp>
      <p:sp>
        <p:nvSpPr>
          <p:cNvPr id="47" name="TekstniOkvir 46"/>
          <p:cNvSpPr txBox="1"/>
          <p:nvPr/>
        </p:nvSpPr>
        <p:spPr>
          <a:xfrm>
            <a:off x="1067827" y="4963440"/>
            <a:ext cx="27256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/>
              <a:t>Perfekt</a:t>
            </a:r>
          </a:p>
        </p:txBody>
      </p:sp>
      <p:sp>
        <p:nvSpPr>
          <p:cNvPr id="48" name="TekstniOkvir 47"/>
          <p:cNvSpPr txBox="1"/>
          <p:nvPr/>
        </p:nvSpPr>
        <p:spPr>
          <a:xfrm>
            <a:off x="1067827" y="5380371"/>
            <a:ext cx="27256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/>
              <a:t>Futur prvi</a:t>
            </a:r>
          </a:p>
        </p:txBody>
      </p:sp>
      <p:pic>
        <p:nvPicPr>
          <p:cNvPr id="49" name="Picture 2" descr="Circle Background Arrow png download - 1297*1297 - Free ...">
            <a:hlinkClick r:id="rId23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651" y="3591026"/>
            <a:ext cx="365264" cy="36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kstniOkvir 49"/>
          <p:cNvSpPr txBox="1"/>
          <p:nvPr/>
        </p:nvSpPr>
        <p:spPr>
          <a:xfrm>
            <a:off x="4643162" y="3573603"/>
            <a:ext cx="27256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/>
              <a:t>Veliko početno slovo</a:t>
            </a:r>
          </a:p>
        </p:txBody>
      </p:sp>
      <p:pic>
        <p:nvPicPr>
          <p:cNvPr id="51" name="Picture 2" descr="Circle Background Arrow png download - 1297*1297 - Free ...">
            <a:hlinkClick r:id="rId24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769" y="4202120"/>
            <a:ext cx="365264" cy="36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" descr="Circle Background Arrow png download - 1297*1297 - Free ...">
            <a:hlinkClick r:id="rId25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945" y="4630225"/>
            <a:ext cx="365264" cy="36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 descr="Circle Background Arrow png download - 1297*1297 - Free ...">
            <a:hlinkClick r:id="rId2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651" y="5073820"/>
            <a:ext cx="365264" cy="36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TekstniOkvir 53"/>
          <p:cNvSpPr txBox="1"/>
          <p:nvPr/>
        </p:nvSpPr>
        <p:spPr>
          <a:xfrm>
            <a:off x="4692469" y="4205316"/>
            <a:ext cx="23862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/>
              <a:t>Opisivanje</a:t>
            </a:r>
          </a:p>
        </p:txBody>
      </p:sp>
      <p:sp>
        <p:nvSpPr>
          <p:cNvPr id="55" name="TekstniOkvir 54"/>
          <p:cNvSpPr txBox="1"/>
          <p:nvPr/>
        </p:nvSpPr>
        <p:spPr>
          <a:xfrm>
            <a:off x="4704601" y="4621513"/>
            <a:ext cx="23862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/>
              <a:t>Pripovijedanje</a:t>
            </a:r>
          </a:p>
        </p:txBody>
      </p:sp>
      <p:sp>
        <p:nvSpPr>
          <p:cNvPr id="56" name="TekstniOkvir 55"/>
          <p:cNvSpPr txBox="1"/>
          <p:nvPr/>
        </p:nvSpPr>
        <p:spPr>
          <a:xfrm>
            <a:off x="4704601" y="5081349"/>
            <a:ext cx="23862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/>
              <a:t>Pisanje</a:t>
            </a:r>
          </a:p>
        </p:txBody>
      </p:sp>
      <p:pic>
        <p:nvPicPr>
          <p:cNvPr id="57" name="Slika 56"/>
          <p:cNvPicPr>
            <a:picLocks noChangeAspect="1"/>
          </p:cNvPicPr>
          <p:nvPr/>
        </p:nvPicPr>
        <p:blipFill rotWithShape="1">
          <a:blip r:embed="rId27"/>
          <a:srcRect l="34399" t="14744" r="34447" b="10000"/>
          <a:stretch/>
        </p:blipFill>
        <p:spPr>
          <a:xfrm>
            <a:off x="7499361" y="1991127"/>
            <a:ext cx="2372282" cy="32234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779991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Slika 11" descr="Slika na kojoj se prikazuje zrcalo, stol, sunčane naočale, igra&#10;&#10;Opis je automatski generiran">
            <a:extLst>
              <a:ext uri="{FF2B5EF4-FFF2-40B4-BE49-F238E27FC236}">
                <a16:creationId xmlns:a16="http://schemas.microsoft.com/office/drawing/2014/main" id="{29E50926-116B-4B64-9AB4-5BF4C74623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185351" y="211424"/>
            <a:ext cx="3154043" cy="1857516"/>
          </a:xfrm>
          <a:prstGeom prst="rect">
            <a:avLst/>
          </a:prstGeom>
        </p:spPr>
      </p:pic>
      <p:pic>
        <p:nvPicPr>
          <p:cNvPr id="13" name="Slika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268"/>
          <a:stretch/>
        </p:blipFill>
        <p:spPr>
          <a:xfrm rot="16200000">
            <a:off x="5501714" y="167712"/>
            <a:ext cx="1188575" cy="12192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Slika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04" t="54643" r="73268"/>
          <a:stretch/>
        </p:blipFill>
        <p:spPr>
          <a:xfrm rot="5400000">
            <a:off x="2626958" y="-2626180"/>
            <a:ext cx="1035698" cy="62880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Slika 3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683"/>
          <a:stretch>
            <a:fillRect/>
          </a:stretch>
        </p:blipFill>
        <p:spPr bwMode="auto">
          <a:xfrm>
            <a:off x="10245469" y="5816510"/>
            <a:ext cx="1309065" cy="894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1977" y="4184326"/>
            <a:ext cx="1906255" cy="1956293"/>
          </a:xfrm>
          <a:prstGeom prst="rect">
            <a:avLst/>
          </a:prstGeom>
        </p:spPr>
      </p:pic>
      <p:pic>
        <p:nvPicPr>
          <p:cNvPr id="2" name="Slika 1">
            <a:hlinkClick r:id="rId7" action="ppaction://hlinksldjump"/>
            <a:extLst>
              <a:ext uri="{FF2B5EF4-FFF2-40B4-BE49-F238E27FC236}">
                <a16:creationId xmlns:a16="http://schemas.microsoft.com/office/drawing/2014/main" id="{B555A430-3EC0-4E40-85B1-098FC5093EB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18632" y="147086"/>
            <a:ext cx="871804" cy="627942"/>
          </a:xfrm>
          <a:prstGeom prst="rect">
            <a:avLst/>
          </a:prstGeom>
        </p:spPr>
      </p:pic>
      <p:sp>
        <p:nvSpPr>
          <p:cNvPr id="9" name="TekstniOkvir 8">
            <a:extLst>
              <a:ext uri="{FF2B5EF4-FFF2-40B4-BE49-F238E27FC236}">
                <a16:creationId xmlns:a16="http://schemas.microsoft.com/office/drawing/2014/main" id="{26A0409F-2A3C-4988-8270-0002E5F6689D}"/>
              </a:ext>
            </a:extLst>
          </p:cNvPr>
          <p:cNvSpPr txBox="1"/>
          <p:nvPr/>
        </p:nvSpPr>
        <p:spPr>
          <a:xfrm>
            <a:off x="3795279" y="435024"/>
            <a:ext cx="41789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3600" dirty="0"/>
              <a:t>Pripovijedanje</a:t>
            </a: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0F468553-95B4-4C83-89B6-ED552AA7500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82214" y="329159"/>
            <a:ext cx="5499408" cy="3572969"/>
          </a:xfrm>
          <a:prstGeom prst="rect">
            <a:avLst/>
          </a:prstGeom>
        </p:spPr>
      </p:pic>
      <p:sp>
        <p:nvSpPr>
          <p:cNvPr id="10" name="TekstniOkvir 9">
            <a:extLst>
              <a:ext uri="{FF2B5EF4-FFF2-40B4-BE49-F238E27FC236}">
                <a16:creationId xmlns:a16="http://schemas.microsoft.com/office/drawing/2014/main" id="{24020B41-4B67-48A6-8B15-5A257C9A7EB5}"/>
              </a:ext>
            </a:extLst>
          </p:cNvPr>
          <p:cNvSpPr txBox="1"/>
          <p:nvPr/>
        </p:nvSpPr>
        <p:spPr>
          <a:xfrm>
            <a:off x="7185455" y="4340699"/>
            <a:ext cx="2572752" cy="1200329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1002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algn="ctr"/>
            <a:r>
              <a:rPr lang="hr-HR" dirty="0">
                <a:latin typeface="Impact" panose="020B0806030902050204" pitchFamily="34" charset="0"/>
              </a:rPr>
              <a:t>PRIPOVIJEDANJE</a:t>
            </a:r>
            <a:r>
              <a:rPr lang="hr-HR" dirty="0">
                <a:latin typeface="+mn-lt"/>
              </a:rPr>
              <a:t> je usmeno ili pisano iznošenje zapažanja, događaja ili doživljaja.</a:t>
            </a:r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id="{2920408E-5301-4DF4-9571-C3E199589164}"/>
              </a:ext>
            </a:extLst>
          </p:cNvPr>
          <p:cNvSpPr txBox="1"/>
          <p:nvPr/>
        </p:nvSpPr>
        <p:spPr>
          <a:xfrm>
            <a:off x="910995" y="1035698"/>
            <a:ext cx="32840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r-HR" dirty="0">
                <a:solidFill>
                  <a:schemeClr val="accent2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DIJELOVI PRIPOVJEDNOG TEKSTA</a:t>
            </a:r>
          </a:p>
        </p:txBody>
      </p:sp>
      <p:graphicFrame>
        <p:nvGraphicFramePr>
          <p:cNvPr id="5" name="Dijagram 4">
            <a:extLst>
              <a:ext uri="{FF2B5EF4-FFF2-40B4-BE49-F238E27FC236}">
                <a16:creationId xmlns:a16="http://schemas.microsoft.com/office/drawing/2014/main" id="{52EFB60B-945A-48DB-BD82-58E9B72EE52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85947428"/>
              </p:ext>
            </p:extLst>
          </p:nvPr>
        </p:nvGraphicFramePr>
        <p:xfrm>
          <a:off x="263768" y="1551059"/>
          <a:ext cx="6288058" cy="39688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</p:spTree>
    <p:extLst>
      <p:ext uri="{BB962C8B-B14F-4D97-AF65-F5344CB8AC3E}">
        <p14:creationId xmlns:p14="http://schemas.microsoft.com/office/powerpoint/2010/main" val="3324707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DCDFD42-03C5-49AA-9DD2-95216736CE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>
                                            <p:graphicEl>
                                              <a:dgm id="{CDCDFD42-03C5-49AA-9DD2-95216736CE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>
                                            <p:graphicEl>
                                              <a:dgm id="{CDCDFD42-03C5-49AA-9DD2-95216736CE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A614469-8D68-4AFA-B13B-6FA00E9EF6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>
                                            <p:graphicEl>
                                              <a:dgm id="{6A614469-8D68-4AFA-B13B-6FA00E9EF6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>
                                            <p:graphicEl>
                                              <a:dgm id="{6A614469-8D68-4AFA-B13B-6FA00E9EF6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48CB3A1-DEB9-4F27-B1DF-532A9BF856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">
                                            <p:graphicEl>
                                              <a:dgm id="{548CB3A1-DEB9-4F27-B1DF-532A9BF856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">
                                            <p:graphicEl>
                                              <a:dgm id="{548CB3A1-DEB9-4F27-B1DF-532A9BF856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ACBA316-C58C-4C27-B7D8-A9069E8DD0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">
                                            <p:graphicEl>
                                              <a:dgm id="{CACBA316-C58C-4C27-B7D8-A9069E8DD0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">
                                            <p:graphicEl>
                                              <a:dgm id="{CACBA316-C58C-4C27-B7D8-A9069E8DD0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7AF634C-2044-425E-A953-1E911D976F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">
                                            <p:graphicEl>
                                              <a:dgm id="{87AF634C-2044-425E-A953-1E911D976F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">
                                            <p:graphicEl>
                                              <a:dgm id="{87AF634C-2044-425E-A953-1E911D976F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8941371-A06F-4091-BF0F-7FBA60E753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">
                                            <p:graphicEl>
                                              <a:dgm id="{48941371-A06F-4091-BF0F-7FBA60E753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">
                                            <p:graphicEl>
                                              <a:dgm id="{48941371-A06F-4091-BF0F-7FBA60E753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D4DDC99-1584-4E70-AECB-9F431E76E7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5">
                                            <p:graphicEl>
                                              <a:dgm id="{9D4DDC99-1584-4E70-AECB-9F431E76E7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5">
                                            <p:graphicEl>
                                              <a:dgm id="{9D4DDC99-1584-4E70-AECB-9F431E76E7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/>
      <p:bldGraphic spid="5" grpId="0">
        <p:bldSub>
          <a:bldDgm bld="one"/>
        </p:bldSub>
      </p:bldGraphic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lika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268"/>
          <a:stretch/>
        </p:blipFill>
        <p:spPr>
          <a:xfrm rot="16200000">
            <a:off x="5598991" y="127006"/>
            <a:ext cx="1188575" cy="12192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Slika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04" t="54643" r="73268"/>
          <a:stretch/>
        </p:blipFill>
        <p:spPr>
          <a:xfrm rot="5400000">
            <a:off x="2626958" y="-2626180"/>
            <a:ext cx="1035698" cy="62880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Slika 3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683"/>
          <a:stretch>
            <a:fillRect/>
          </a:stretch>
        </p:blipFill>
        <p:spPr bwMode="auto">
          <a:xfrm>
            <a:off x="10245469" y="5816510"/>
            <a:ext cx="1309065" cy="894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1977" y="4184326"/>
            <a:ext cx="1906255" cy="1956293"/>
          </a:xfrm>
          <a:prstGeom prst="rect">
            <a:avLst/>
          </a:prstGeom>
        </p:spPr>
      </p:pic>
      <p:pic>
        <p:nvPicPr>
          <p:cNvPr id="2" name="Slika 1">
            <a:hlinkClick r:id="rId5" action="ppaction://hlinksldjump"/>
            <a:extLst>
              <a:ext uri="{FF2B5EF4-FFF2-40B4-BE49-F238E27FC236}">
                <a16:creationId xmlns:a16="http://schemas.microsoft.com/office/drawing/2014/main" id="{B555A430-3EC0-4E40-85B1-098FC5093E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18632" y="147086"/>
            <a:ext cx="871804" cy="627942"/>
          </a:xfrm>
          <a:prstGeom prst="rect">
            <a:avLst/>
          </a:prstGeom>
        </p:spPr>
      </p:pic>
      <p:sp>
        <p:nvSpPr>
          <p:cNvPr id="9" name="TekstniOkvir 8">
            <a:extLst>
              <a:ext uri="{FF2B5EF4-FFF2-40B4-BE49-F238E27FC236}">
                <a16:creationId xmlns:a16="http://schemas.microsoft.com/office/drawing/2014/main" id="{26A0409F-2A3C-4988-8270-0002E5F6689D}"/>
              </a:ext>
            </a:extLst>
          </p:cNvPr>
          <p:cNvSpPr txBox="1"/>
          <p:nvPr/>
        </p:nvSpPr>
        <p:spPr>
          <a:xfrm>
            <a:off x="1848254" y="320035"/>
            <a:ext cx="41789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3600" dirty="0"/>
              <a:t>Pisanje</a:t>
            </a: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9F2BAFEA-ECDA-42CC-A632-FDBA07F0DFBF}"/>
              </a:ext>
            </a:extLst>
          </p:cNvPr>
          <p:cNvSpPr txBox="1"/>
          <p:nvPr/>
        </p:nvSpPr>
        <p:spPr>
          <a:xfrm>
            <a:off x="6257898" y="5305552"/>
            <a:ext cx="3090289" cy="646331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tx1"/>
                </a:solidFill>
              </a:rPr>
              <a:t>PISANI SASTAVAK </a:t>
            </a:r>
            <a:r>
              <a:rPr lang="pl-PL" dirty="0">
                <a:solidFill>
                  <a:schemeClr val="tx1"/>
                </a:solidFill>
              </a:rPr>
              <a:t>je pisani rad </a:t>
            </a:r>
          </a:p>
          <a:p>
            <a:pPr algn="ctr"/>
            <a:r>
              <a:rPr lang="pl-PL" dirty="0">
                <a:solidFill>
                  <a:schemeClr val="tx1"/>
                </a:solidFill>
              </a:rPr>
              <a:t>o slobodnoj ili zadanoj temi.</a:t>
            </a:r>
            <a:endParaRPr lang="hr-HR" dirty="0">
              <a:solidFill>
                <a:schemeClr val="tx1"/>
              </a:solidFill>
            </a:endParaRPr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id="{04CEF25F-649C-4A3D-9962-2AD350DBE1F9}"/>
              </a:ext>
            </a:extLst>
          </p:cNvPr>
          <p:cNvSpPr txBox="1"/>
          <p:nvPr/>
        </p:nvSpPr>
        <p:spPr>
          <a:xfrm>
            <a:off x="1200478" y="1359622"/>
            <a:ext cx="19390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b="1" dirty="0"/>
              <a:t>IZGLED SASTAVKA</a:t>
            </a:r>
          </a:p>
        </p:txBody>
      </p:sp>
      <p:sp>
        <p:nvSpPr>
          <p:cNvPr id="15" name="TekstniOkvir 14">
            <a:extLst>
              <a:ext uri="{FF2B5EF4-FFF2-40B4-BE49-F238E27FC236}">
                <a16:creationId xmlns:a16="http://schemas.microsoft.com/office/drawing/2014/main" id="{790117A8-4BF6-4BB5-81F3-346F05A76E3D}"/>
              </a:ext>
            </a:extLst>
          </p:cNvPr>
          <p:cNvSpPr txBox="1"/>
          <p:nvPr/>
        </p:nvSpPr>
        <p:spPr>
          <a:xfrm>
            <a:off x="457755" y="1690908"/>
            <a:ext cx="41944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dirty="0">
                <a:solidFill>
                  <a:schemeClr val="accent4">
                    <a:lumMod val="75000"/>
                  </a:schemeClr>
                </a:solidFill>
                <a:latin typeface="Impact" panose="020B0806030902050204" pitchFamily="34" charset="0"/>
              </a:rPr>
              <a:t>TRODIJELNA STRUKTURA PISANOG RADA</a:t>
            </a:r>
          </a:p>
        </p:txBody>
      </p:sp>
      <p:pic>
        <p:nvPicPr>
          <p:cNvPr id="12" name="Slika 11" descr="Slika na kojoj se prikazuje snimka zaslona, monitor, sjedenje, računalo&#10;&#10;Opis je automatski generiran">
            <a:extLst>
              <a:ext uri="{FF2B5EF4-FFF2-40B4-BE49-F238E27FC236}">
                <a16:creationId xmlns:a16="http://schemas.microsoft.com/office/drawing/2014/main" id="{581E28F5-769D-4C7E-A660-ACEE7502BF1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617417" y="1959367"/>
            <a:ext cx="3494375" cy="4365751"/>
          </a:xfrm>
          <a:prstGeom prst="rect">
            <a:avLst/>
          </a:prstGeom>
        </p:spPr>
      </p:pic>
      <p:sp>
        <p:nvSpPr>
          <p:cNvPr id="17" name="TekstniOkvir 16">
            <a:extLst>
              <a:ext uri="{FF2B5EF4-FFF2-40B4-BE49-F238E27FC236}">
                <a16:creationId xmlns:a16="http://schemas.microsoft.com/office/drawing/2014/main" id="{216C15EA-0057-42AD-A0DF-BD1CFDF91561}"/>
              </a:ext>
            </a:extLst>
          </p:cNvPr>
          <p:cNvSpPr txBox="1"/>
          <p:nvPr/>
        </p:nvSpPr>
        <p:spPr>
          <a:xfrm>
            <a:off x="7586578" y="289912"/>
            <a:ext cx="16102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b="1" dirty="0"/>
              <a:t>TIJEK PISANJA</a:t>
            </a:r>
          </a:p>
        </p:txBody>
      </p:sp>
      <p:sp>
        <p:nvSpPr>
          <p:cNvPr id="22" name="TekstniOkvir 21">
            <a:extLst>
              <a:ext uri="{FF2B5EF4-FFF2-40B4-BE49-F238E27FC236}">
                <a16:creationId xmlns:a16="http://schemas.microsoft.com/office/drawing/2014/main" id="{C4186446-F799-4017-A1BB-3B57BC61AA47}"/>
              </a:ext>
            </a:extLst>
          </p:cNvPr>
          <p:cNvSpPr txBox="1"/>
          <p:nvPr/>
        </p:nvSpPr>
        <p:spPr>
          <a:xfrm>
            <a:off x="5834708" y="616014"/>
            <a:ext cx="45090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dirty="0">
                <a:solidFill>
                  <a:schemeClr val="accent2">
                    <a:lumMod val="50000"/>
                  </a:schemeClr>
                </a:solidFill>
                <a:latin typeface="Impact" panose="020B0806030902050204" pitchFamily="34" charset="0"/>
              </a:rPr>
              <a:t>FAZE PROCESA PISANJA- tijek pisanja sastavka</a:t>
            </a:r>
          </a:p>
        </p:txBody>
      </p:sp>
      <p:sp>
        <p:nvSpPr>
          <p:cNvPr id="24" name="TekstniOkvir 23">
            <a:extLst>
              <a:ext uri="{FF2B5EF4-FFF2-40B4-BE49-F238E27FC236}">
                <a16:creationId xmlns:a16="http://schemas.microsoft.com/office/drawing/2014/main" id="{8EACE2EC-A7A0-4969-B158-07ABF63AC775}"/>
              </a:ext>
            </a:extLst>
          </p:cNvPr>
          <p:cNvSpPr txBox="1"/>
          <p:nvPr/>
        </p:nvSpPr>
        <p:spPr>
          <a:xfrm>
            <a:off x="1172731" y="2466468"/>
            <a:ext cx="23886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dirty="0">
                <a:solidFill>
                  <a:srgbClr val="FF9933"/>
                </a:solidFill>
                <a:latin typeface="Impact" panose="020B0806030902050204" pitchFamily="34" charset="0"/>
              </a:rPr>
              <a:t>UVOD</a:t>
            </a:r>
            <a:r>
              <a:rPr lang="hr-HR" dirty="0">
                <a:solidFill>
                  <a:schemeClr val="bg1">
                    <a:lumMod val="50000"/>
                  </a:schemeClr>
                </a:solidFill>
                <a:latin typeface="Impact" panose="020B0806030902050204" pitchFamily="34" charset="0"/>
              </a:rPr>
              <a:t> </a:t>
            </a:r>
            <a:r>
              <a:rPr lang="hr-HR" dirty="0"/>
              <a:t>ili NAJAVA TEME</a:t>
            </a:r>
            <a:endParaRPr lang="hr-HR" dirty="0">
              <a:solidFill>
                <a:schemeClr val="bg1">
                  <a:lumMod val="50000"/>
                </a:schemeClr>
              </a:solidFill>
              <a:latin typeface="Impact" panose="020B0806030902050204" pitchFamily="34" charset="0"/>
            </a:endParaRPr>
          </a:p>
        </p:txBody>
      </p:sp>
      <p:sp>
        <p:nvSpPr>
          <p:cNvPr id="26" name="TekstniOkvir 25">
            <a:extLst>
              <a:ext uri="{FF2B5EF4-FFF2-40B4-BE49-F238E27FC236}">
                <a16:creationId xmlns:a16="http://schemas.microsoft.com/office/drawing/2014/main" id="{F5EE411D-E2F2-4ABF-9A47-DC867ECF087E}"/>
              </a:ext>
            </a:extLst>
          </p:cNvPr>
          <p:cNvSpPr txBox="1"/>
          <p:nvPr/>
        </p:nvSpPr>
        <p:spPr>
          <a:xfrm>
            <a:off x="1172731" y="3671567"/>
            <a:ext cx="30987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dirty="0">
                <a:solidFill>
                  <a:srgbClr val="FF9933"/>
                </a:solidFill>
                <a:latin typeface="Impact" panose="020B0806030902050204" pitchFamily="34" charset="0"/>
              </a:rPr>
              <a:t>GLAVNI DIO </a:t>
            </a:r>
            <a:r>
              <a:rPr lang="hr-HR" dirty="0"/>
              <a:t>ili </a:t>
            </a:r>
            <a:r>
              <a:rPr lang="hr-HR" sz="1600" dirty="0"/>
              <a:t>RAZRADA TEME</a:t>
            </a:r>
          </a:p>
        </p:txBody>
      </p:sp>
      <p:sp>
        <p:nvSpPr>
          <p:cNvPr id="28" name="TekstniOkvir 27">
            <a:extLst>
              <a:ext uri="{FF2B5EF4-FFF2-40B4-BE49-F238E27FC236}">
                <a16:creationId xmlns:a16="http://schemas.microsoft.com/office/drawing/2014/main" id="{2EA8FC1E-407C-49EE-AF3A-00494F79D1BB}"/>
              </a:ext>
            </a:extLst>
          </p:cNvPr>
          <p:cNvSpPr txBox="1"/>
          <p:nvPr/>
        </p:nvSpPr>
        <p:spPr>
          <a:xfrm>
            <a:off x="1200478" y="5040984"/>
            <a:ext cx="26416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dirty="0">
                <a:solidFill>
                  <a:srgbClr val="FF9933"/>
                </a:solidFill>
                <a:latin typeface="Impact" panose="020B0806030902050204" pitchFamily="34" charset="0"/>
              </a:rPr>
              <a:t>ZAKLJUČAK</a:t>
            </a:r>
            <a:r>
              <a:rPr lang="hr-HR" dirty="0"/>
              <a:t> ili ZAVRŠETAK</a:t>
            </a:r>
          </a:p>
        </p:txBody>
      </p:sp>
      <p:sp>
        <p:nvSpPr>
          <p:cNvPr id="30" name="TekstniOkvir 29">
            <a:extLst>
              <a:ext uri="{FF2B5EF4-FFF2-40B4-BE49-F238E27FC236}">
                <a16:creationId xmlns:a16="http://schemas.microsoft.com/office/drawing/2014/main" id="{88A9D7C5-93E4-475E-A05C-6DBFBF6287A6}"/>
              </a:ext>
            </a:extLst>
          </p:cNvPr>
          <p:cNvSpPr txBox="1"/>
          <p:nvPr/>
        </p:nvSpPr>
        <p:spPr>
          <a:xfrm>
            <a:off x="1180425" y="2669136"/>
            <a:ext cx="19791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dirty="0"/>
              <a:t>početni dio teme</a:t>
            </a:r>
          </a:p>
        </p:txBody>
      </p:sp>
      <p:sp>
        <p:nvSpPr>
          <p:cNvPr id="32" name="TekstniOkvir 31">
            <a:extLst>
              <a:ext uri="{FF2B5EF4-FFF2-40B4-BE49-F238E27FC236}">
                <a16:creationId xmlns:a16="http://schemas.microsoft.com/office/drawing/2014/main" id="{C7D5025D-F34A-41AD-BEA5-42C9515F0F14}"/>
              </a:ext>
            </a:extLst>
          </p:cNvPr>
          <p:cNvSpPr txBox="1"/>
          <p:nvPr/>
        </p:nvSpPr>
        <p:spPr>
          <a:xfrm>
            <a:off x="1172731" y="3853887"/>
            <a:ext cx="25486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dirty="0"/>
              <a:t>glavne pojedinosti o temi</a:t>
            </a:r>
          </a:p>
        </p:txBody>
      </p:sp>
      <p:sp>
        <p:nvSpPr>
          <p:cNvPr id="34" name="TekstniOkvir 33">
            <a:extLst>
              <a:ext uri="{FF2B5EF4-FFF2-40B4-BE49-F238E27FC236}">
                <a16:creationId xmlns:a16="http://schemas.microsoft.com/office/drawing/2014/main" id="{C24756C3-FC52-42EE-9799-E6FC3A40BFB5}"/>
              </a:ext>
            </a:extLst>
          </p:cNvPr>
          <p:cNvSpPr txBox="1"/>
          <p:nvPr/>
        </p:nvSpPr>
        <p:spPr>
          <a:xfrm>
            <a:off x="1200478" y="5225650"/>
            <a:ext cx="21476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dirty="0"/>
              <a:t>završna misao o temi</a:t>
            </a:r>
          </a:p>
        </p:txBody>
      </p:sp>
      <p:graphicFrame>
        <p:nvGraphicFramePr>
          <p:cNvPr id="37" name="Dijagram 36">
            <a:extLst>
              <a:ext uri="{FF2B5EF4-FFF2-40B4-BE49-F238E27FC236}">
                <a16:creationId xmlns:a16="http://schemas.microsoft.com/office/drawing/2014/main" id="{7BDB43C2-086C-4F40-AFC6-2748F8071CB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4554935"/>
              </p:ext>
            </p:extLst>
          </p:nvPr>
        </p:nvGraphicFramePr>
        <p:xfrm>
          <a:off x="4316938" y="1070475"/>
          <a:ext cx="7701406" cy="31973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19" name="Slika 18" descr="Slika na kojoj se prikazuje tiskanica, crno, bijelo, igrač&#10;&#10;Opis je automatski generiran">
            <a:extLst>
              <a:ext uri="{FF2B5EF4-FFF2-40B4-BE49-F238E27FC236}">
                <a16:creationId xmlns:a16="http://schemas.microsoft.com/office/drawing/2014/main" id="{9CC5F5C1-5632-4721-990E-58A3A0FB70B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3398875" y="2779584"/>
            <a:ext cx="3108123" cy="259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100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graphicEl>
                                              <a:dgm id="{CF3C3140-11FB-4097-9FFB-5DA27B8EF5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7">
                                            <p:graphicEl>
                                              <a:dgm id="{CF3C3140-11FB-4097-9FFB-5DA27B8EF5F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graphicEl>
                                              <a:dgm id="{5B6D8D98-602F-4058-BABB-2F3AC4FD6F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37">
                                            <p:graphicEl>
                                              <a:dgm id="{5B6D8D98-602F-4058-BABB-2F3AC4FD6F7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graphicEl>
                                              <a:dgm id="{66A8BE32-A2C1-4C19-A729-939C851B65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37">
                                            <p:graphicEl>
                                              <a:dgm id="{66A8BE32-A2C1-4C19-A729-939C851B65C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graphicEl>
                                              <a:dgm id="{54C4E07C-A173-40CD-8F0D-6F11731DA2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37">
                                            <p:graphicEl>
                                              <a:dgm id="{54C4E07C-A173-40CD-8F0D-6F11731DA22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/>
      <p:bldP spid="15" grpId="0"/>
      <p:bldP spid="17" grpId="0"/>
      <p:bldP spid="22" grpId="0"/>
      <p:bldP spid="24" grpId="0"/>
      <p:bldP spid="26" grpId="0"/>
      <p:bldP spid="28" grpId="0"/>
      <p:bldP spid="30" grpId="0"/>
      <p:bldP spid="32" grpId="0"/>
      <p:bldP spid="34" grpId="0"/>
      <p:bldGraphic spid="37" grpId="0">
        <p:bldSub>
          <a:bldDgm bld="one"/>
        </p:bldSub>
      </p:bldGraphic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lika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268"/>
          <a:stretch/>
        </p:blipFill>
        <p:spPr>
          <a:xfrm rot="16200000">
            <a:off x="5501714" y="167712"/>
            <a:ext cx="1188575" cy="12192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Slika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04" t="54643" r="73268"/>
          <a:stretch/>
        </p:blipFill>
        <p:spPr>
          <a:xfrm rot="5400000">
            <a:off x="2626958" y="-2626180"/>
            <a:ext cx="1035698" cy="62880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Slika 3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683"/>
          <a:stretch>
            <a:fillRect/>
          </a:stretch>
        </p:blipFill>
        <p:spPr bwMode="auto">
          <a:xfrm>
            <a:off x="10245469" y="5816510"/>
            <a:ext cx="1309065" cy="894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ravokutnik 1"/>
          <p:cNvSpPr/>
          <p:nvPr/>
        </p:nvSpPr>
        <p:spPr>
          <a:xfrm>
            <a:off x="3640363" y="370499"/>
            <a:ext cx="272677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3600" b="1" dirty="0">
                <a:solidFill>
                  <a:srgbClr val="FF0000"/>
                </a:solidFill>
              </a:rPr>
              <a:t>Hrvatski jezik</a:t>
            </a:r>
          </a:p>
        </p:txBody>
      </p:sp>
      <p:sp>
        <p:nvSpPr>
          <p:cNvPr id="4" name="Elipsa 5"/>
          <p:cNvSpPr>
            <a:spLocks noChangeArrowheads="1"/>
          </p:cNvSpPr>
          <p:nvPr/>
        </p:nvSpPr>
        <p:spPr bwMode="auto">
          <a:xfrm>
            <a:off x="3181214" y="1739531"/>
            <a:ext cx="3705225" cy="3648075"/>
          </a:xfrm>
          <a:prstGeom prst="ellipse">
            <a:avLst/>
          </a:prstGeom>
          <a:solidFill>
            <a:srgbClr val="ED7D31"/>
          </a:solidFill>
          <a:ln w="12700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sp>
        <p:nvSpPr>
          <p:cNvPr id="8" name="Elipsa 7"/>
          <p:cNvSpPr/>
          <p:nvPr/>
        </p:nvSpPr>
        <p:spPr>
          <a:xfrm>
            <a:off x="3569907" y="2108441"/>
            <a:ext cx="2927838" cy="291025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15" name="Picture 4" descr="Transparent Orange Arrow Icon Png - Arrow Increasing In Size, Png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422078">
            <a:off x="2811010" y="1919828"/>
            <a:ext cx="1258476" cy="810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Transparent Orange Arrow Icon Png - Arrow Increasing In Size, Png ...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19229">
            <a:off x="5803203" y="2021370"/>
            <a:ext cx="1258476" cy="810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Transparent Orange Arrow Icon Png - Arrow Increasing In Size, Png ...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23146">
            <a:off x="2735231" y="4131301"/>
            <a:ext cx="1258476" cy="810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Pravokutnik 8"/>
          <p:cNvSpPr/>
          <p:nvPr/>
        </p:nvSpPr>
        <p:spPr>
          <a:xfrm>
            <a:off x="7049970" y="1739531"/>
            <a:ext cx="3704492" cy="10840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dirty="0">
                <a:solidFill>
                  <a:srgbClr val="6B80B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</a:t>
            </a:r>
            <a:r>
              <a:rPr lang="hr-HR" dirty="0">
                <a:solidFill>
                  <a:srgbClr val="6B80B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dirty="0">
                <a:solidFill>
                  <a:srgbClr val="6B80B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službeni, propisani jezik u RH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dirty="0">
                <a:solidFill>
                  <a:srgbClr val="6B80B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</a:t>
            </a:r>
            <a:r>
              <a:rPr lang="hr-HR" dirty="0">
                <a:solidFill>
                  <a:srgbClr val="6B80B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dirty="0">
                <a:solidFill>
                  <a:srgbClr val="6B80B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upotrebljava se u školi, medijima, </a:t>
            </a:r>
            <a:br>
              <a:rPr lang="hr-HR" dirty="0">
                <a:solidFill>
                  <a:srgbClr val="6B80B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hr-HR" dirty="0">
                <a:solidFill>
                  <a:srgbClr val="6B80B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u kulturnome i javnom životu</a:t>
            </a:r>
          </a:p>
        </p:txBody>
      </p:sp>
      <p:sp>
        <p:nvSpPr>
          <p:cNvPr id="10" name="TekstniOkvir 9"/>
          <p:cNvSpPr txBox="1"/>
          <p:nvPr/>
        </p:nvSpPr>
        <p:spPr>
          <a:xfrm>
            <a:off x="597877" y="3058739"/>
            <a:ext cx="1725510" cy="871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r-HR" dirty="0"/>
          </a:p>
        </p:txBody>
      </p:sp>
      <p:cxnSp>
        <p:nvCxnSpPr>
          <p:cNvPr id="18" name="Ravni poveznik 17"/>
          <p:cNvCxnSpPr>
            <a:stCxn id="8" idx="0"/>
            <a:endCxn id="8" idx="4"/>
          </p:cNvCxnSpPr>
          <p:nvPr/>
        </p:nvCxnSpPr>
        <p:spPr>
          <a:xfrm>
            <a:off x="5033826" y="2108441"/>
            <a:ext cx="0" cy="2910254"/>
          </a:xfrm>
          <a:prstGeom prst="line">
            <a:avLst/>
          </a:prstGeom>
          <a:ln w="28575">
            <a:solidFill>
              <a:srgbClr val="FF860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Ravni poveznik 19"/>
          <p:cNvCxnSpPr/>
          <p:nvPr/>
        </p:nvCxnSpPr>
        <p:spPr>
          <a:xfrm flipH="1">
            <a:off x="3569907" y="3546289"/>
            <a:ext cx="2927838" cy="8639"/>
          </a:xfrm>
          <a:prstGeom prst="line">
            <a:avLst/>
          </a:prstGeom>
          <a:ln w="28575">
            <a:solidFill>
              <a:srgbClr val="FF860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kstniOkvir 25"/>
          <p:cNvSpPr txBox="1"/>
          <p:nvPr/>
        </p:nvSpPr>
        <p:spPr>
          <a:xfrm>
            <a:off x="4978253" y="2523586"/>
            <a:ext cx="13888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b="1" dirty="0">
                <a:solidFill>
                  <a:srgbClr val="6B80B2"/>
                </a:solidFill>
              </a:rPr>
              <a:t>hrvatski standardni jezik</a:t>
            </a:r>
          </a:p>
        </p:txBody>
      </p:sp>
      <p:pic>
        <p:nvPicPr>
          <p:cNvPr id="27" name="Picture 4" descr="Transparent Orange Arrow Icon Png - Arrow Increasing In Size, Png ...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08119">
            <a:off x="5912683" y="4127701"/>
            <a:ext cx="1258476" cy="810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Pravokutnik 27"/>
          <p:cNvSpPr/>
          <p:nvPr/>
        </p:nvSpPr>
        <p:spPr>
          <a:xfrm>
            <a:off x="1586896" y="4932976"/>
            <a:ext cx="23369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dirty="0">
                <a:solidFill>
                  <a:srgbClr val="86B17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</a:t>
            </a:r>
            <a:r>
              <a:rPr lang="hr-HR" dirty="0">
                <a:solidFill>
                  <a:srgbClr val="86B17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jezik književnih djela</a:t>
            </a:r>
            <a:endParaRPr lang="hr-HR" dirty="0">
              <a:solidFill>
                <a:srgbClr val="86B173"/>
              </a:solidFill>
            </a:endParaRPr>
          </a:p>
        </p:txBody>
      </p:sp>
      <p:sp>
        <p:nvSpPr>
          <p:cNvPr id="29" name="TekstniOkvir 28"/>
          <p:cNvSpPr txBox="1"/>
          <p:nvPr/>
        </p:nvSpPr>
        <p:spPr>
          <a:xfrm>
            <a:off x="3733293" y="3709617"/>
            <a:ext cx="13888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b="1" dirty="0">
                <a:solidFill>
                  <a:srgbClr val="86B173"/>
                </a:solidFill>
              </a:rPr>
              <a:t>jezik književnosti</a:t>
            </a:r>
          </a:p>
        </p:txBody>
      </p:sp>
      <p:sp>
        <p:nvSpPr>
          <p:cNvPr id="30" name="Pravokutnik 29"/>
          <p:cNvSpPr/>
          <p:nvPr/>
        </p:nvSpPr>
        <p:spPr>
          <a:xfrm>
            <a:off x="1477107" y="1883393"/>
            <a:ext cx="2072071" cy="1277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dirty="0">
                <a:solidFill>
                  <a:srgbClr val="FF860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</a:t>
            </a:r>
            <a:r>
              <a:rPr lang="hr-HR" dirty="0">
                <a:solidFill>
                  <a:srgbClr val="FF860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jezik kojim                se služimo u svakodnevnom životu</a:t>
            </a:r>
          </a:p>
        </p:txBody>
      </p:sp>
      <p:sp>
        <p:nvSpPr>
          <p:cNvPr id="31" name="TekstniOkvir 30"/>
          <p:cNvSpPr txBox="1"/>
          <p:nvPr/>
        </p:nvSpPr>
        <p:spPr>
          <a:xfrm>
            <a:off x="3705469" y="2618459"/>
            <a:ext cx="13888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b="1" dirty="0">
                <a:solidFill>
                  <a:srgbClr val="FF8604"/>
                </a:solidFill>
              </a:rPr>
              <a:t>razgovorni jezik</a:t>
            </a:r>
          </a:p>
        </p:txBody>
      </p:sp>
      <p:sp>
        <p:nvSpPr>
          <p:cNvPr id="32" name="Pravokutnik 31"/>
          <p:cNvSpPr/>
          <p:nvPr/>
        </p:nvSpPr>
        <p:spPr>
          <a:xfrm>
            <a:off x="7168281" y="3563568"/>
            <a:ext cx="2663049" cy="16635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</a:t>
            </a:r>
            <a:r>
              <a:rPr lang="hr-HR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hrvatska narječja: </a:t>
            </a:r>
            <a:br>
              <a:rPr lang="hr-HR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hr-HR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štokavsko (što), čakavsko (ča), kajkavsko (kaj)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</a:t>
            </a:r>
            <a:r>
              <a:rPr lang="hr-HR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hrvatski govori: </a:t>
            </a:r>
            <a:br>
              <a:rPr lang="hr-HR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hr-HR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(i)jekavski, ikavski, ekavski</a:t>
            </a:r>
          </a:p>
        </p:txBody>
      </p:sp>
      <p:sp>
        <p:nvSpPr>
          <p:cNvPr id="33" name="TekstniOkvir 32"/>
          <p:cNvSpPr txBox="1"/>
          <p:nvPr/>
        </p:nvSpPr>
        <p:spPr>
          <a:xfrm>
            <a:off x="4978252" y="3687047"/>
            <a:ext cx="13888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b="1" dirty="0">
                <a:solidFill>
                  <a:schemeClr val="bg1">
                    <a:lumMod val="50000"/>
                  </a:schemeClr>
                </a:solidFill>
              </a:rPr>
              <a:t>narječja                     i govori</a:t>
            </a:r>
          </a:p>
        </p:txBody>
      </p:sp>
      <p:pic>
        <p:nvPicPr>
          <p:cNvPr id="34" name="Picture 12" descr="7 Orange Watercolor Speech Bubble (PNG Transparent) | OnlyGFX.co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19980">
            <a:off x="633810" y="883417"/>
            <a:ext cx="1831637" cy="12657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2" descr="7 Orange Watercolor Speech Bubble (PNG Transparent) | OnlyGFX.com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138" flipH="1">
            <a:off x="8828585" y="736660"/>
            <a:ext cx="2012839" cy="12657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2" descr="7 Orange Watercolor Speech Bubble (PNG Transparent) | OnlyGFX.com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19980">
            <a:off x="9355558" y="2995240"/>
            <a:ext cx="1831637" cy="12657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2" descr="7 Orange Watercolor Speech Bubble (PNG Transparent) | OnlyGFX.com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138" flipH="1">
            <a:off x="186978" y="3990453"/>
            <a:ext cx="2012839" cy="12657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Slika 3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7485" y="4215374"/>
            <a:ext cx="1906255" cy="1956293"/>
          </a:xfrm>
          <a:prstGeom prst="rect">
            <a:avLst/>
          </a:prstGeom>
        </p:spPr>
      </p:pic>
      <p:sp>
        <p:nvSpPr>
          <p:cNvPr id="3" name="TekstniOkvir 2"/>
          <p:cNvSpPr txBox="1"/>
          <p:nvPr/>
        </p:nvSpPr>
        <p:spPr>
          <a:xfrm>
            <a:off x="3377680" y="5711681"/>
            <a:ext cx="4949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Napiši rečenice koje bi odgovarale boji oblačića. </a:t>
            </a:r>
          </a:p>
        </p:txBody>
      </p:sp>
      <p:pic>
        <p:nvPicPr>
          <p:cNvPr id="5" name="Slika 4">
            <a:hlinkClick r:id="rId8" action="ppaction://hlinksldjump"/>
            <a:extLst>
              <a:ext uri="{FF2B5EF4-FFF2-40B4-BE49-F238E27FC236}">
                <a16:creationId xmlns:a16="http://schemas.microsoft.com/office/drawing/2014/main" id="{C5C77895-5E11-427A-912A-5E67B47271F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235651" y="56528"/>
            <a:ext cx="871804" cy="62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717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8" grpId="0" animBg="1"/>
      <p:bldP spid="9" grpId="0"/>
      <p:bldP spid="26" grpId="0"/>
      <p:bldP spid="28" grpId="0"/>
      <p:bldP spid="29" grpId="0"/>
      <p:bldP spid="30" grpId="0"/>
      <p:bldP spid="31" grpId="0"/>
      <p:bldP spid="32" grpId="0"/>
      <p:bldP spid="33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lika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268"/>
          <a:stretch/>
        </p:blipFill>
        <p:spPr>
          <a:xfrm rot="16200000">
            <a:off x="5501714" y="167712"/>
            <a:ext cx="1188575" cy="12192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Slika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04" t="54643" r="73268"/>
          <a:stretch/>
        </p:blipFill>
        <p:spPr>
          <a:xfrm rot="5400000">
            <a:off x="2626958" y="-2626180"/>
            <a:ext cx="1035698" cy="62880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Slika 3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683"/>
          <a:stretch>
            <a:fillRect/>
          </a:stretch>
        </p:blipFill>
        <p:spPr bwMode="auto">
          <a:xfrm>
            <a:off x="10245469" y="5816510"/>
            <a:ext cx="1309065" cy="894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Pravokutnik 23"/>
          <p:cNvSpPr/>
          <p:nvPr/>
        </p:nvSpPr>
        <p:spPr>
          <a:xfrm>
            <a:off x="3079009" y="396946"/>
            <a:ext cx="66409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3600" b="1" dirty="0">
                <a:solidFill>
                  <a:srgbClr val="FF8604"/>
                </a:solidFill>
              </a:rPr>
              <a:t>Promjenjive i nepromjenjive riječi</a:t>
            </a:r>
          </a:p>
        </p:txBody>
      </p:sp>
      <p:sp>
        <p:nvSpPr>
          <p:cNvPr id="3" name="Pravokutnik 2"/>
          <p:cNvSpPr/>
          <p:nvPr/>
        </p:nvSpPr>
        <p:spPr>
          <a:xfrm>
            <a:off x="3079009" y="2209354"/>
            <a:ext cx="7309338" cy="948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hr-HR" sz="3200" dirty="0">
                <a:solidFill>
                  <a:srgbClr val="4472C4"/>
                </a:solidFill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hr-HR" sz="3200" dirty="0">
                <a:solidFill>
                  <a:srgbClr val="ED7D31"/>
                </a:solidFill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r>
              <a:rPr lang="hr-HR" sz="3200" dirty="0">
                <a:solidFill>
                  <a:srgbClr val="70AD47"/>
                </a:solidFill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hr-HR" sz="3200" dirty="0">
                <a:solidFill>
                  <a:srgbClr val="C00000"/>
                </a:solidFill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hr-HR" sz="3200" dirty="0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</a:t>
            </a:r>
            <a:r>
              <a:rPr lang="hr-HR" sz="3200" dirty="0">
                <a:solidFill>
                  <a:srgbClr val="FFD966"/>
                </a:solidFill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hr-HR" sz="3200" dirty="0">
                <a:solidFill>
                  <a:srgbClr val="7030A0"/>
                </a:solidFill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hr-HR" sz="3200" dirty="0">
                <a:solidFill>
                  <a:srgbClr val="FF8604"/>
                </a:solidFill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</a:t>
            </a:r>
            <a:r>
              <a:rPr lang="hr-HR" sz="3200" dirty="0">
                <a:solidFill>
                  <a:srgbClr val="833C0B"/>
                </a:solidFill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hr-HR" sz="3200" dirty="0">
                <a:solidFill>
                  <a:srgbClr val="92D050"/>
                </a:solidFill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r>
              <a:rPr lang="hr-HR" sz="3200" dirty="0">
                <a:solidFill>
                  <a:srgbClr val="8496B0"/>
                </a:solidFill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hr-HR" sz="3200" b="1" dirty="0">
                <a:solidFill>
                  <a:srgbClr val="8496B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             </a:t>
            </a:r>
            <a:r>
              <a:rPr lang="hr-HR" sz="3200" dirty="0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nepromjenjive</a:t>
            </a:r>
            <a:r>
              <a:rPr lang="hr-HR" sz="20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	</a:t>
            </a:r>
            <a:endParaRPr lang="hr-H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kstniOkvir 4"/>
          <p:cNvSpPr txBox="1"/>
          <p:nvPr/>
        </p:nvSpPr>
        <p:spPr>
          <a:xfrm>
            <a:off x="5705390" y="1106007"/>
            <a:ext cx="24882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dirty="0">
                <a:latin typeface="Impact" panose="020B0806030902050204" pitchFamily="34" charset="0"/>
              </a:rPr>
              <a:t>RIJEČI</a:t>
            </a:r>
          </a:p>
        </p:txBody>
      </p:sp>
      <p:sp>
        <p:nvSpPr>
          <p:cNvPr id="11" name="Pravokutnik 10"/>
          <p:cNvSpPr/>
          <p:nvPr/>
        </p:nvSpPr>
        <p:spPr>
          <a:xfrm>
            <a:off x="3452898" y="2719818"/>
            <a:ext cx="25530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dirty="0">
                <a:effectLst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 </a:t>
            </a:r>
            <a:r>
              <a:rPr lang="hr-HR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mijenjaju svoj oblik, ali ne i osnovno značenje</a:t>
            </a:r>
            <a:endParaRPr lang="hr-HR" dirty="0"/>
          </a:p>
        </p:txBody>
      </p:sp>
      <p:pic>
        <p:nvPicPr>
          <p:cNvPr id="34" name="Picture 4" descr="Transparent Orange Arrow Icon Png - Arrow Increasing In Size, Png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16503">
            <a:off x="6696692" y="1471519"/>
            <a:ext cx="1258476" cy="810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Transparent Orange Arrow Icon Png - Arrow Increasing In Size, Png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458042" flipV="1">
            <a:off x="4556579" y="1459603"/>
            <a:ext cx="1258476" cy="783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Pravokutnik 20"/>
          <p:cNvSpPr/>
          <p:nvPr/>
        </p:nvSpPr>
        <p:spPr>
          <a:xfrm>
            <a:off x="6790803" y="2683650"/>
            <a:ext cx="18007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dirty="0">
                <a:effectLst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 </a:t>
            </a:r>
            <a:r>
              <a:rPr lang="hr-HR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ne mijenjaju svoj oblik</a:t>
            </a:r>
            <a:endParaRPr lang="hr-HR" dirty="0"/>
          </a:p>
        </p:txBody>
      </p:sp>
      <p:sp>
        <p:nvSpPr>
          <p:cNvPr id="22" name="TekstniOkvir 21"/>
          <p:cNvSpPr txBox="1"/>
          <p:nvPr/>
        </p:nvSpPr>
        <p:spPr>
          <a:xfrm>
            <a:off x="4539876" y="3475348"/>
            <a:ext cx="1294431" cy="400110"/>
          </a:xfrm>
          <a:prstGeom prst="rect">
            <a:avLst/>
          </a:prstGeom>
          <a:solidFill>
            <a:srgbClr val="FF8604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>
                <a:solidFill>
                  <a:schemeClr val="bg1"/>
                </a:solidFill>
              </a:rPr>
              <a:t>imenice</a:t>
            </a:r>
          </a:p>
        </p:txBody>
      </p:sp>
      <p:sp>
        <p:nvSpPr>
          <p:cNvPr id="38" name="TekstniOkvir 37"/>
          <p:cNvSpPr txBox="1"/>
          <p:nvPr/>
        </p:nvSpPr>
        <p:spPr>
          <a:xfrm>
            <a:off x="4539876" y="3972969"/>
            <a:ext cx="1294431" cy="400110"/>
          </a:xfrm>
          <a:prstGeom prst="rect">
            <a:avLst/>
          </a:prstGeom>
          <a:solidFill>
            <a:srgbClr val="FF8604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>
                <a:solidFill>
                  <a:schemeClr val="bg1"/>
                </a:solidFill>
              </a:rPr>
              <a:t>glagoli</a:t>
            </a:r>
          </a:p>
        </p:txBody>
      </p:sp>
      <p:sp>
        <p:nvSpPr>
          <p:cNvPr id="39" name="TekstniOkvir 38"/>
          <p:cNvSpPr txBox="1"/>
          <p:nvPr/>
        </p:nvSpPr>
        <p:spPr>
          <a:xfrm>
            <a:off x="4539876" y="4476578"/>
            <a:ext cx="1294431" cy="400110"/>
          </a:xfrm>
          <a:prstGeom prst="rect">
            <a:avLst/>
          </a:prstGeom>
          <a:solidFill>
            <a:srgbClr val="FF8604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>
                <a:solidFill>
                  <a:schemeClr val="bg1"/>
                </a:solidFill>
              </a:rPr>
              <a:t>pridjevi</a:t>
            </a:r>
          </a:p>
        </p:txBody>
      </p:sp>
      <p:sp>
        <p:nvSpPr>
          <p:cNvPr id="40" name="TekstniOkvir 39"/>
          <p:cNvSpPr txBox="1"/>
          <p:nvPr/>
        </p:nvSpPr>
        <p:spPr>
          <a:xfrm>
            <a:off x="4539875" y="4951843"/>
            <a:ext cx="1294431" cy="400110"/>
          </a:xfrm>
          <a:prstGeom prst="rect">
            <a:avLst/>
          </a:prstGeom>
          <a:solidFill>
            <a:srgbClr val="FF8604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>
                <a:solidFill>
                  <a:schemeClr val="bg1"/>
                </a:solidFill>
              </a:rPr>
              <a:t>zamjenice</a:t>
            </a:r>
          </a:p>
        </p:txBody>
      </p:sp>
      <p:sp>
        <p:nvSpPr>
          <p:cNvPr id="41" name="TekstniOkvir 40"/>
          <p:cNvSpPr txBox="1"/>
          <p:nvPr/>
        </p:nvSpPr>
        <p:spPr>
          <a:xfrm>
            <a:off x="4532316" y="5427108"/>
            <a:ext cx="1294431" cy="400110"/>
          </a:xfrm>
          <a:prstGeom prst="rect">
            <a:avLst/>
          </a:prstGeom>
          <a:solidFill>
            <a:srgbClr val="FF8604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>
                <a:solidFill>
                  <a:schemeClr val="bg1"/>
                </a:solidFill>
              </a:rPr>
              <a:t>brojevi</a:t>
            </a:r>
          </a:p>
        </p:txBody>
      </p:sp>
      <p:sp>
        <p:nvSpPr>
          <p:cNvPr id="42" name="TekstniOkvir 41"/>
          <p:cNvSpPr txBox="1"/>
          <p:nvPr/>
        </p:nvSpPr>
        <p:spPr>
          <a:xfrm>
            <a:off x="6819548" y="3484241"/>
            <a:ext cx="1294431" cy="40011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>
                <a:solidFill>
                  <a:schemeClr val="bg1"/>
                </a:solidFill>
              </a:rPr>
              <a:t>prilozi</a:t>
            </a:r>
          </a:p>
        </p:txBody>
      </p:sp>
      <p:sp>
        <p:nvSpPr>
          <p:cNvPr id="43" name="TekstniOkvir 42"/>
          <p:cNvSpPr txBox="1"/>
          <p:nvPr/>
        </p:nvSpPr>
        <p:spPr>
          <a:xfrm>
            <a:off x="6819548" y="3981862"/>
            <a:ext cx="1294431" cy="40011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>
                <a:solidFill>
                  <a:schemeClr val="bg1"/>
                </a:solidFill>
              </a:rPr>
              <a:t>prijedlozi</a:t>
            </a:r>
          </a:p>
        </p:txBody>
      </p:sp>
      <p:sp>
        <p:nvSpPr>
          <p:cNvPr id="44" name="TekstniOkvir 43"/>
          <p:cNvSpPr txBox="1"/>
          <p:nvPr/>
        </p:nvSpPr>
        <p:spPr>
          <a:xfrm>
            <a:off x="6819548" y="4485471"/>
            <a:ext cx="1294431" cy="40011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>
                <a:solidFill>
                  <a:schemeClr val="bg1"/>
                </a:solidFill>
              </a:rPr>
              <a:t>veznici</a:t>
            </a:r>
          </a:p>
        </p:txBody>
      </p:sp>
      <p:sp>
        <p:nvSpPr>
          <p:cNvPr id="45" name="TekstniOkvir 44"/>
          <p:cNvSpPr txBox="1"/>
          <p:nvPr/>
        </p:nvSpPr>
        <p:spPr>
          <a:xfrm>
            <a:off x="6819547" y="4960736"/>
            <a:ext cx="1294431" cy="40011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>
                <a:solidFill>
                  <a:schemeClr val="bg1"/>
                </a:solidFill>
              </a:rPr>
              <a:t>usklici</a:t>
            </a:r>
          </a:p>
        </p:txBody>
      </p:sp>
      <p:sp>
        <p:nvSpPr>
          <p:cNvPr id="46" name="TekstniOkvir 45"/>
          <p:cNvSpPr txBox="1"/>
          <p:nvPr/>
        </p:nvSpPr>
        <p:spPr>
          <a:xfrm>
            <a:off x="6811988" y="5436001"/>
            <a:ext cx="1294431" cy="40011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>
                <a:solidFill>
                  <a:schemeClr val="bg1"/>
                </a:solidFill>
              </a:rPr>
              <a:t>čestice</a:t>
            </a:r>
          </a:p>
        </p:txBody>
      </p:sp>
      <p:sp>
        <p:nvSpPr>
          <p:cNvPr id="23" name="TekstniOkvir 22"/>
          <p:cNvSpPr txBox="1"/>
          <p:nvPr/>
        </p:nvSpPr>
        <p:spPr>
          <a:xfrm>
            <a:off x="898432" y="2209354"/>
            <a:ext cx="19343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dirty="0" err="1">
                <a:solidFill>
                  <a:schemeClr val="bg1">
                    <a:lumMod val="50000"/>
                  </a:schemeClr>
                </a:solidFill>
                <a:latin typeface="Impact" panose="020B0806030902050204" pitchFamily="34" charset="0"/>
              </a:rPr>
              <a:t>mačk</a:t>
            </a:r>
            <a:r>
              <a:rPr lang="hr-HR" sz="3200" dirty="0">
                <a:latin typeface="Impact" panose="020B0806030902050204" pitchFamily="34" charset="0"/>
              </a:rPr>
              <a:t>-</a:t>
            </a:r>
            <a:r>
              <a:rPr lang="hr-HR" sz="3200" dirty="0">
                <a:solidFill>
                  <a:srgbClr val="FF8604"/>
                </a:solidFill>
                <a:latin typeface="Impact" panose="020B0806030902050204" pitchFamily="34" charset="0"/>
              </a:rPr>
              <a:t>a</a:t>
            </a:r>
          </a:p>
        </p:txBody>
      </p:sp>
      <p:sp>
        <p:nvSpPr>
          <p:cNvPr id="25" name="TekstniOkvir 24"/>
          <p:cNvSpPr txBox="1"/>
          <p:nvPr/>
        </p:nvSpPr>
        <p:spPr>
          <a:xfrm>
            <a:off x="708009" y="1850104"/>
            <a:ext cx="237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promjenjiva riječ</a:t>
            </a:r>
          </a:p>
        </p:txBody>
      </p:sp>
      <p:pic>
        <p:nvPicPr>
          <p:cNvPr id="47" name="Slika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870166" y="2789549"/>
            <a:ext cx="488543" cy="497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Slika 12"/>
          <p:cNvPicPr>
            <a:picLocks noChangeAspect="1"/>
          </p:cNvPicPr>
          <p:nvPr/>
        </p:nvPicPr>
        <p:blipFill>
          <a:blip r:embed="rId6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88886" y="2785811"/>
            <a:ext cx="488543" cy="497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TekstniOkvir 48"/>
          <p:cNvSpPr txBox="1"/>
          <p:nvPr/>
        </p:nvSpPr>
        <p:spPr>
          <a:xfrm>
            <a:off x="497491" y="3375141"/>
            <a:ext cx="967154" cy="369332"/>
          </a:xfrm>
          <a:prstGeom prst="rect">
            <a:avLst/>
          </a:prstGeom>
          <a:solidFill>
            <a:schemeClr val="bg1">
              <a:lumMod val="50000"/>
            </a:schemeClr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hr-HR" b="1" dirty="0">
                <a:solidFill>
                  <a:schemeClr val="bg1"/>
                </a:solidFill>
              </a:rPr>
              <a:t>osnova</a:t>
            </a:r>
          </a:p>
        </p:txBody>
      </p:sp>
      <p:sp>
        <p:nvSpPr>
          <p:cNvPr id="50" name="TekstniOkvir 49"/>
          <p:cNvSpPr txBox="1"/>
          <p:nvPr/>
        </p:nvSpPr>
        <p:spPr>
          <a:xfrm>
            <a:off x="1770803" y="3375141"/>
            <a:ext cx="1136615" cy="369332"/>
          </a:xfrm>
          <a:prstGeom prst="rect">
            <a:avLst/>
          </a:prstGeom>
          <a:solidFill>
            <a:srgbClr val="FF8604"/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hr-HR" b="1" dirty="0">
                <a:solidFill>
                  <a:schemeClr val="bg1"/>
                </a:solidFill>
              </a:rPr>
              <a:t>nastavak</a:t>
            </a:r>
          </a:p>
        </p:txBody>
      </p:sp>
      <p:sp>
        <p:nvSpPr>
          <p:cNvPr id="51" name="Pravokutnik 50"/>
          <p:cNvSpPr/>
          <p:nvPr/>
        </p:nvSpPr>
        <p:spPr>
          <a:xfrm>
            <a:off x="378018" y="3849889"/>
            <a:ext cx="14628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1600" dirty="0"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 </a:t>
            </a:r>
            <a:r>
              <a:rPr lang="hr-HR" sz="1600" dirty="0"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osnovni nepromjenjivi dio riječi</a:t>
            </a:r>
            <a:endParaRPr lang="hr-HR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4" name="Pravokutnik 53"/>
          <p:cNvSpPr/>
          <p:nvPr/>
        </p:nvSpPr>
        <p:spPr>
          <a:xfrm>
            <a:off x="1865586" y="3858523"/>
            <a:ext cx="115425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1600" dirty="0">
                <a:solidFill>
                  <a:srgbClr val="FF8604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 </a:t>
            </a:r>
            <a:r>
              <a:rPr lang="hr-HR" sz="1600" dirty="0">
                <a:solidFill>
                  <a:srgbClr val="FF8604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dio riječi koji se mijenja</a:t>
            </a:r>
            <a:endParaRPr lang="hr-HR" sz="1600" dirty="0">
              <a:solidFill>
                <a:srgbClr val="FF8604"/>
              </a:solidFill>
            </a:endParaRPr>
          </a:p>
        </p:txBody>
      </p:sp>
      <p:pic>
        <p:nvPicPr>
          <p:cNvPr id="55" name="Slika 5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14" y="4683805"/>
            <a:ext cx="2462789" cy="1886716"/>
          </a:xfrm>
          <a:prstGeom prst="rect">
            <a:avLst/>
          </a:prstGeom>
        </p:spPr>
      </p:pic>
      <p:sp>
        <p:nvSpPr>
          <p:cNvPr id="56" name="TekstniOkvir 55"/>
          <p:cNvSpPr txBox="1"/>
          <p:nvPr/>
        </p:nvSpPr>
        <p:spPr>
          <a:xfrm>
            <a:off x="3661877" y="3491678"/>
            <a:ext cx="8704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mačka</a:t>
            </a:r>
          </a:p>
        </p:txBody>
      </p:sp>
      <p:sp>
        <p:nvSpPr>
          <p:cNvPr id="57" name="TekstniOkvir 56"/>
          <p:cNvSpPr txBox="1"/>
          <p:nvPr/>
        </p:nvSpPr>
        <p:spPr>
          <a:xfrm>
            <a:off x="3661877" y="3950683"/>
            <a:ext cx="8704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gledati</a:t>
            </a:r>
          </a:p>
        </p:txBody>
      </p:sp>
      <p:sp>
        <p:nvSpPr>
          <p:cNvPr id="58" name="TekstniOkvir 57"/>
          <p:cNvSpPr txBox="1"/>
          <p:nvPr/>
        </p:nvSpPr>
        <p:spPr>
          <a:xfrm>
            <a:off x="3669436" y="4452820"/>
            <a:ext cx="8704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žuti</a:t>
            </a:r>
          </a:p>
        </p:txBody>
      </p:sp>
      <p:sp>
        <p:nvSpPr>
          <p:cNvPr id="59" name="TekstniOkvir 58"/>
          <p:cNvSpPr txBox="1"/>
          <p:nvPr/>
        </p:nvSpPr>
        <p:spPr>
          <a:xfrm>
            <a:off x="3690971" y="4937395"/>
            <a:ext cx="8704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ona</a:t>
            </a:r>
          </a:p>
        </p:txBody>
      </p:sp>
      <p:sp>
        <p:nvSpPr>
          <p:cNvPr id="60" name="TekstniOkvir 59"/>
          <p:cNvSpPr txBox="1"/>
          <p:nvPr/>
        </p:nvSpPr>
        <p:spPr>
          <a:xfrm>
            <a:off x="3688770" y="5421970"/>
            <a:ext cx="8704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prvi</a:t>
            </a:r>
          </a:p>
        </p:txBody>
      </p:sp>
      <p:sp>
        <p:nvSpPr>
          <p:cNvPr id="61" name="TekstniOkvir 60"/>
          <p:cNvSpPr txBox="1"/>
          <p:nvPr/>
        </p:nvSpPr>
        <p:spPr>
          <a:xfrm>
            <a:off x="8228781" y="3447577"/>
            <a:ext cx="8704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snažno</a:t>
            </a:r>
          </a:p>
        </p:txBody>
      </p:sp>
      <p:pic>
        <p:nvPicPr>
          <p:cNvPr id="63" name="Slika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5741" y="3386648"/>
            <a:ext cx="488543" cy="497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" name="TekstniOkvir 63"/>
          <p:cNvSpPr txBox="1"/>
          <p:nvPr/>
        </p:nvSpPr>
        <p:spPr>
          <a:xfrm>
            <a:off x="9502015" y="3433151"/>
            <a:ext cx="8704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glagol</a:t>
            </a:r>
          </a:p>
        </p:txBody>
      </p:sp>
      <p:sp>
        <p:nvSpPr>
          <p:cNvPr id="65" name="TekstniOkvir 64"/>
          <p:cNvSpPr txBox="1"/>
          <p:nvPr/>
        </p:nvSpPr>
        <p:spPr>
          <a:xfrm>
            <a:off x="8269272" y="3928386"/>
            <a:ext cx="8704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na</a:t>
            </a:r>
          </a:p>
        </p:txBody>
      </p:sp>
      <p:pic>
        <p:nvPicPr>
          <p:cNvPr id="66" name="Slika 12"/>
          <p:cNvPicPr>
            <a:picLocks noChangeAspect="1"/>
          </p:cNvPicPr>
          <p:nvPr/>
        </p:nvPicPr>
        <p:blipFill>
          <a:blip r:embed="rId6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0016" y="3899926"/>
            <a:ext cx="488543" cy="497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" name="TekstniOkvir 66"/>
          <p:cNvSpPr txBox="1"/>
          <p:nvPr/>
        </p:nvSpPr>
        <p:spPr>
          <a:xfrm>
            <a:off x="9513747" y="3904689"/>
            <a:ext cx="960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imenica</a:t>
            </a:r>
          </a:p>
        </p:txBody>
      </p:sp>
      <p:sp>
        <p:nvSpPr>
          <p:cNvPr id="68" name="TekstniOkvir 67"/>
          <p:cNvSpPr txBox="1"/>
          <p:nvPr/>
        </p:nvSpPr>
        <p:spPr>
          <a:xfrm>
            <a:off x="8269272" y="4452820"/>
            <a:ext cx="8704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i, a</a:t>
            </a:r>
          </a:p>
        </p:txBody>
      </p:sp>
      <p:sp>
        <p:nvSpPr>
          <p:cNvPr id="69" name="TekstniOkvir 68"/>
          <p:cNvSpPr txBox="1"/>
          <p:nvPr/>
        </p:nvSpPr>
        <p:spPr>
          <a:xfrm>
            <a:off x="8286037" y="4991949"/>
            <a:ext cx="8704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oh, šic</a:t>
            </a:r>
          </a:p>
        </p:txBody>
      </p:sp>
      <p:sp>
        <p:nvSpPr>
          <p:cNvPr id="70" name="TekstniOkvir 69"/>
          <p:cNvSpPr txBox="1"/>
          <p:nvPr/>
        </p:nvSpPr>
        <p:spPr>
          <a:xfrm>
            <a:off x="8269272" y="5452466"/>
            <a:ext cx="8704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zar, li</a:t>
            </a:r>
          </a:p>
        </p:txBody>
      </p:sp>
      <p:pic>
        <p:nvPicPr>
          <p:cNvPr id="52" name="Slika 5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0450" y="4185633"/>
            <a:ext cx="1906255" cy="1956293"/>
          </a:xfrm>
          <a:prstGeom prst="rect">
            <a:avLst/>
          </a:prstGeom>
        </p:spPr>
      </p:pic>
      <p:pic>
        <p:nvPicPr>
          <p:cNvPr id="15" name="Slika 14">
            <a:hlinkClick r:id="rId9" action="ppaction://hlinksldjump"/>
            <a:extLst>
              <a:ext uri="{FF2B5EF4-FFF2-40B4-BE49-F238E27FC236}">
                <a16:creationId xmlns:a16="http://schemas.microsoft.com/office/drawing/2014/main" id="{3A068156-2E77-48F0-8C55-9182820B977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186603" y="82975"/>
            <a:ext cx="871804" cy="62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708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" grpId="0"/>
      <p:bldP spid="5" grpId="0"/>
      <p:bldP spid="11" grpId="0"/>
      <p:bldP spid="21" grpId="0"/>
      <p:bldP spid="22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23" grpId="0"/>
      <p:bldP spid="25" grpId="0"/>
      <p:bldP spid="49" grpId="0" animBg="1"/>
      <p:bldP spid="50" grpId="0" animBg="1"/>
      <p:bldP spid="51" grpId="0"/>
      <p:bldP spid="54" grpId="0"/>
      <p:bldP spid="56" grpId="0"/>
      <p:bldP spid="57" grpId="0"/>
      <p:bldP spid="58" grpId="0"/>
      <p:bldP spid="59" grpId="0"/>
      <p:bldP spid="60" grpId="0"/>
      <p:bldP spid="61" grpId="0"/>
      <p:bldP spid="64" grpId="0"/>
      <p:bldP spid="65" grpId="0"/>
      <p:bldP spid="67" grpId="0"/>
      <p:bldP spid="68" grpId="0"/>
      <p:bldP spid="69" grpId="0"/>
      <p:bldP spid="7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lika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268"/>
          <a:stretch/>
        </p:blipFill>
        <p:spPr>
          <a:xfrm rot="16200000">
            <a:off x="5501714" y="167712"/>
            <a:ext cx="1188575" cy="12192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Slika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04" t="54643" r="73268"/>
          <a:stretch/>
        </p:blipFill>
        <p:spPr>
          <a:xfrm rot="5400000">
            <a:off x="2626180" y="-2636508"/>
            <a:ext cx="1035698" cy="62880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Slika 3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683"/>
          <a:stretch>
            <a:fillRect/>
          </a:stretch>
        </p:blipFill>
        <p:spPr bwMode="auto">
          <a:xfrm>
            <a:off x="10245469" y="5816510"/>
            <a:ext cx="1309065" cy="894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1977" y="4184326"/>
            <a:ext cx="1906255" cy="1956293"/>
          </a:xfrm>
          <a:prstGeom prst="rect">
            <a:avLst/>
          </a:prstGeom>
        </p:spPr>
      </p:pic>
      <p:sp>
        <p:nvSpPr>
          <p:cNvPr id="8" name="TekstniOkvir 7">
            <a:extLst>
              <a:ext uri="{FF2B5EF4-FFF2-40B4-BE49-F238E27FC236}">
                <a16:creationId xmlns:a16="http://schemas.microsoft.com/office/drawing/2014/main" id="{2C3B1AA0-ECF9-46C3-A35B-F3C7B83787CA}"/>
              </a:ext>
            </a:extLst>
          </p:cNvPr>
          <p:cNvSpPr txBox="1"/>
          <p:nvPr/>
        </p:nvSpPr>
        <p:spPr>
          <a:xfrm>
            <a:off x="4920462" y="274059"/>
            <a:ext cx="15781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3600" b="1" dirty="0">
                <a:solidFill>
                  <a:srgbClr val="FF9933"/>
                </a:solidFill>
              </a:rPr>
              <a:t>Prilozi</a:t>
            </a:r>
          </a:p>
        </p:txBody>
      </p:sp>
      <p:sp>
        <p:nvSpPr>
          <p:cNvPr id="3" name="Oblačić: strelica prema dolje 2">
            <a:extLst>
              <a:ext uri="{FF2B5EF4-FFF2-40B4-BE49-F238E27FC236}">
                <a16:creationId xmlns:a16="http://schemas.microsoft.com/office/drawing/2014/main" id="{23641156-BC84-473A-82F1-7B234C0E98D2}"/>
              </a:ext>
            </a:extLst>
          </p:cNvPr>
          <p:cNvSpPr/>
          <p:nvPr/>
        </p:nvSpPr>
        <p:spPr>
          <a:xfrm>
            <a:off x="819103" y="1092009"/>
            <a:ext cx="2702407" cy="1043982"/>
          </a:xfrm>
          <a:prstGeom prst="downArrowCallou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16D1D8DB-ED9D-4D6A-B3D9-4BAF93907805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665710" y="1355043"/>
            <a:ext cx="2017951" cy="1341236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B117F8CB-D73A-4B11-84C7-98D28D1819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07316" y="911935"/>
            <a:ext cx="2017951" cy="1341236"/>
          </a:xfrm>
          <a:prstGeom prst="rect">
            <a:avLst/>
          </a:prstGeom>
        </p:spPr>
      </p:pic>
      <p:sp>
        <p:nvSpPr>
          <p:cNvPr id="12" name="TekstniOkvir 11">
            <a:extLst>
              <a:ext uri="{FF2B5EF4-FFF2-40B4-BE49-F238E27FC236}">
                <a16:creationId xmlns:a16="http://schemas.microsoft.com/office/drawing/2014/main" id="{70053566-DA60-485F-AEA0-DAA38FD9492B}"/>
              </a:ext>
            </a:extLst>
          </p:cNvPr>
          <p:cNvSpPr txBox="1"/>
          <p:nvPr/>
        </p:nvSpPr>
        <p:spPr>
          <a:xfrm>
            <a:off x="859866" y="1136825"/>
            <a:ext cx="26208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r-HR" dirty="0">
                <a:latin typeface="Impact" panose="020B0806030902050204" pitchFamily="34" charset="0"/>
              </a:rPr>
              <a:t>nepromjenjiva  vrsta riječi</a:t>
            </a:r>
          </a:p>
        </p:txBody>
      </p:sp>
      <p:sp>
        <p:nvSpPr>
          <p:cNvPr id="15" name="TekstniOkvir 14">
            <a:extLst>
              <a:ext uri="{FF2B5EF4-FFF2-40B4-BE49-F238E27FC236}">
                <a16:creationId xmlns:a16="http://schemas.microsoft.com/office/drawing/2014/main" id="{4A1258E3-31AF-4A6A-A8E5-28D8A7377E0C}"/>
              </a:ext>
            </a:extLst>
          </p:cNvPr>
          <p:cNvSpPr txBox="1"/>
          <p:nvPr/>
        </p:nvSpPr>
        <p:spPr>
          <a:xfrm>
            <a:off x="4645165" y="1552609"/>
            <a:ext cx="20876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dirty="0">
                <a:latin typeface="Impact" panose="020B0806030902050204" pitchFamily="34" charset="0"/>
              </a:rPr>
              <a:t>prilažu se glagolima</a:t>
            </a:r>
          </a:p>
        </p:txBody>
      </p:sp>
      <p:sp>
        <p:nvSpPr>
          <p:cNvPr id="16" name="TekstniOkvir 15">
            <a:extLst>
              <a:ext uri="{FF2B5EF4-FFF2-40B4-BE49-F238E27FC236}">
                <a16:creationId xmlns:a16="http://schemas.microsoft.com/office/drawing/2014/main" id="{23DC1D5A-3AC8-4E53-9435-854B35C45868}"/>
              </a:ext>
            </a:extLst>
          </p:cNvPr>
          <p:cNvSpPr txBox="1"/>
          <p:nvPr/>
        </p:nvSpPr>
        <p:spPr>
          <a:xfrm>
            <a:off x="7827861" y="1008003"/>
            <a:ext cx="20179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r-HR" dirty="0">
                <a:latin typeface="Impact" panose="020B0806030902050204" pitchFamily="34" charset="0"/>
              </a:rPr>
              <a:t>izriču okolnosti </a:t>
            </a:r>
          </a:p>
          <a:p>
            <a:pPr algn="ctr"/>
            <a:r>
              <a:rPr lang="hr-HR" dirty="0">
                <a:latin typeface="Impact" panose="020B0806030902050204" pitchFamily="34" charset="0"/>
              </a:rPr>
              <a:t>glagolske radnje</a:t>
            </a:r>
          </a:p>
        </p:txBody>
      </p:sp>
      <p:sp>
        <p:nvSpPr>
          <p:cNvPr id="18" name="TekstniOkvir 17">
            <a:extLst>
              <a:ext uri="{FF2B5EF4-FFF2-40B4-BE49-F238E27FC236}">
                <a16:creationId xmlns:a16="http://schemas.microsoft.com/office/drawing/2014/main" id="{B5A07346-56E5-4F6E-A696-5D3EA46A93B5}"/>
              </a:ext>
            </a:extLst>
          </p:cNvPr>
          <p:cNvSpPr txBox="1"/>
          <p:nvPr/>
        </p:nvSpPr>
        <p:spPr>
          <a:xfrm>
            <a:off x="319954" y="2220917"/>
            <a:ext cx="35372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r-HR" dirty="0"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 </a:t>
            </a:r>
            <a:r>
              <a:rPr lang="hr-HR" dirty="0"/>
              <a:t>ne mijenjaju svoj oblik</a:t>
            </a:r>
          </a:p>
          <a:p>
            <a:pPr algn="ctr"/>
            <a:r>
              <a:rPr lang="hr-HR" dirty="0"/>
              <a:t>primjeri: </a:t>
            </a:r>
            <a:r>
              <a:rPr lang="hr-HR" i="1" dirty="0"/>
              <a:t>divno, onamo, odmah                                            </a:t>
            </a:r>
          </a:p>
        </p:txBody>
      </p:sp>
      <p:sp>
        <p:nvSpPr>
          <p:cNvPr id="20" name="TekstniOkvir 19">
            <a:extLst>
              <a:ext uri="{FF2B5EF4-FFF2-40B4-BE49-F238E27FC236}">
                <a16:creationId xmlns:a16="http://schemas.microsoft.com/office/drawing/2014/main" id="{DA69833E-AD56-44FD-B83C-336F3539071D}"/>
              </a:ext>
            </a:extLst>
          </p:cNvPr>
          <p:cNvSpPr txBox="1"/>
          <p:nvPr/>
        </p:nvSpPr>
        <p:spPr>
          <a:xfrm>
            <a:off x="3537775" y="2768210"/>
            <a:ext cx="4456142" cy="29546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r-HR" u="sng" dirty="0">
                <a:solidFill>
                  <a:schemeClr val="accent1">
                    <a:lumMod val="75000"/>
                  </a:schemeClr>
                </a:solidFill>
              </a:rPr>
              <a:t>Osjećam se  </a:t>
            </a:r>
            <a:r>
              <a:rPr lang="hr-HR" dirty="0">
                <a:solidFill>
                  <a:srgbClr val="FF6600"/>
                </a:solidFill>
              </a:rPr>
              <a:t>divno.</a:t>
            </a:r>
            <a:r>
              <a:rPr lang="hr-HR" dirty="0"/>
              <a:t> </a:t>
            </a:r>
          </a:p>
          <a:p>
            <a:pPr algn="ctr"/>
            <a:r>
              <a:rPr lang="hr-HR" dirty="0"/>
              <a:t>      (glagol)      (prilog)</a:t>
            </a:r>
          </a:p>
          <a:p>
            <a:pPr algn="ctr"/>
            <a:r>
              <a:rPr lang="hr-HR" dirty="0"/>
              <a:t>  </a:t>
            </a:r>
            <a:r>
              <a:rPr lang="hr-HR" sz="1400" dirty="0"/>
              <a:t>(</a:t>
            </a:r>
            <a:r>
              <a:rPr lang="hr-HR" sz="1400" b="1" dirty="0"/>
              <a:t>Kako</a:t>
            </a:r>
            <a:r>
              <a:rPr lang="hr-HR" sz="1400" dirty="0"/>
              <a:t> se osjećam? </a:t>
            </a:r>
            <a:r>
              <a:rPr lang="hr-HR" sz="1400" dirty="0">
                <a:solidFill>
                  <a:srgbClr val="FF6600"/>
                </a:solidFill>
              </a:rPr>
              <a:t>Divno.-</a:t>
            </a:r>
            <a:r>
              <a:rPr lang="hr-HR" sz="1400" dirty="0"/>
              <a:t>načinski prilog)</a:t>
            </a:r>
          </a:p>
          <a:p>
            <a:pPr algn="ctr"/>
            <a:endParaRPr lang="hr-HR" sz="1400" dirty="0"/>
          </a:p>
          <a:p>
            <a:pPr algn="ctr"/>
            <a:r>
              <a:rPr lang="hr-HR" u="sng" dirty="0">
                <a:solidFill>
                  <a:schemeClr val="accent1">
                    <a:lumMod val="75000"/>
                  </a:schemeClr>
                </a:solidFill>
              </a:rPr>
              <a:t>Jurim</a:t>
            </a:r>
            <a:r>
              <a:rPr lang="hr-HR" u="sng" dirty="0"/>
              <a:t> </a:t>
            </a:r>
            <a:r>
              <a:rPr lang="hr-HR" dirty="0">
                <a:solidFill>
                  <a:srgbClr val="FF6600"/>
                </a:solidFill>
              </a:rPr>
              <a:t>onamo.</a:t>
            </a:r>
          </a:p>
          <a:p>
            <a:pPr algn="ctr"/>
            <a:r>
              <a:rPr lang="hr-HR" dirty="0"/>
              <a:t>(glagol) (prilog)</a:t>
            </a:r>
          </a:p>
          <a:p>
            <a:pPr algn="ctr"/>
            <a:r>
              <a:rPr lang="hr-HR" sz="1400" dirty="0"/>
              <a:t> (</a:t>
            </a:r>
            <a:r>
              <a:rPr lang="hr-HR" sz="1400" b="1" dirty="0"/>
              <a:t>Kamo</a:t>
            </a:r>
            <a:r>
              <a:rPr lang="hr-HR" sz="1400" dirty="0"/>
              <a:t> jurim? </a:t>
            </a:r>
            <a:r>
              <a:rPr lang="hr-HR" sz="1400" dirty="0">
                <a:solidFill>
                  <a:srgbClr val="FF6600"/>
                </a:solidFill>
              </a:rPr>
              <a:t>Onamo.-</a:t>
            </a:r>
            <a:r>
              <a:rPr lang="hr-HR" sz="1400" dirty="0"/>
              <a:t>mjesni prilog)</a:t>
            </a:r>
          </a:p>
          <a:p>
            <a:pPr algn="ctr"/>
            <a:endParaRPr lang="hr-HR" sz="1400" dirty="0"/>
          </a:p>
          <a:p>
            <a:pPr algn="ctr"/>
            <a:r>
              <a:rPr lang="hr-HR" dirty="0">
                <a:solidFill>
                  <a:srgbClr val="FF6600"/>
                </a:solidFill>
              </a:rPr>
              <a:t>Odmah</a:t>
            </a:r>
            <a:r>
              <a:rPr lang="hr-HR" dirty="0"/>
              <a:t> </a:t>
            </a:r>
            <a:r>
              <a:rPr lang="hr-HR" u="sng" dirty="0">
                <a:solidFill>
                  <a:schemeClr val="accent1">
                    <a:lumMod val="75000"/>
                  </a:schemeClr>
                </a:solidFill>
              </a:rPr>
              <a:t>je krenuo.</a:t>
            </a:r>
          </a:p>
          <a:p>
            <a:pPr algn="ctr"/>
            <a:r>
              <a:rPr lang="hr-HR" dirty="0"/>
              <a:t>(prilog)    (glagol)       </a:t>
            </a:r>
          </a:p>
          <a:p>
            <a:pPr algn="ctr"/>
            <a:r>
              <a:rPr lang="hr-HR" dirty="0"/>
              <a:t> </a:t>
            </a:r>
            <a:r>
              <a:rPr lang="hr-HR" sz="1400" dirty="0"/>
              <a:t>(</a:t>
            </a:r>
            <a:r>
              <a:rPr lang="hr-HR" sz="1400" b="1" dirty="0"/>
              <a:t>Kada</a:t>
            </a:r>
            <a:r>
              <a:rPr lang="hr-HR" sz="1400" dirty="0"/>
              <a:t> je krenuo? </a:t>
            </a:r>
            <a:r>
              <a:rPr lang="hr-HR" sz="1400" dirty="0">
                <a:solidFill>
                  <a:srgbClr val="FF6600"/>
                </a:solidFill>
              </a:rPr>
              <a:t>Odmah.-</a:t>
            </a:r>
            <a:r>
              <a:rPr lang="hr-HR" sz="1400" dirty="0"/>
              <a:t>vremenski prilog)</a:t>
            </a:r>
          </a:p>
        </p:txBody>
      </p:sp>
      <p:sp>
        <p:nvSpPr>
          <p:cNvPr id="22" name="TekstniOkvir 21">
            <a:extLst>
              <a:ext uri="{FF2B5EF4-FFF2-40B4-BE49-F238E27FC236}">
                <a16:creationId xmlns:a16="http://schemas.microsoft.com/office/drawing/2014/main" id="{39B2C89B-B5ED-4ED1-B5A4-5858970600D4}"/>
              </a:ext>
            </a:extLst>
          </p:cNvPr>
          <p:cNvSpPr txBox="1"/>
          <p:nvPr/>
        </p:nvSpPr>
        <p:spPr>
          <a:xfrm>
            <a:off x="7262448" y="2289136"/>
            <a:ext cx="3346621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r-HR" dirty="0"/>
              <a:t>način </a:t>
            </a:r>
          </a:p>
          <a:p>
            <a:pPr algn="ctr"/>
            <a:r>
              <a:rPr lang="hr-HR" b="1" dirty="0"/>
              <a:t>(Kako?) </a:t>
            </a:r>
          </a:p>
          <a:p>
            <a:pPr algn="ctr"/>
            <a:r>
              <a:rPr lang="hr-HR" dirty="0">
                <a:solidFill>
                  <a:srgbClr val="FF6600"/>
                </a:solidFill>
              </a:rPr>
              <a:t>načinski prilog </a:t>
            </a:r>
          </a:p>
          <a:p>
            <a:pPr algn="ctr"/>
            <a:r>
              <a:rPr lang="hr-HR" dirty="0"/>
              <a:t>                                                                                                                      mjesto </a:t>
            </a:r>
          </a:p>
          <a:p>
            <a:pPr algn="ctr"/>
            <a:r>
              <a:rPr lang="hr-HR" b="1" dirty="0"/>
              <a:t>(Gdje? Kamo? Kuda?) </a:t>
            </a:r>
          </a:p>
          <a:p>
            <a:pPr algn="ctr"/>
            <a:r>
              <a:rPr lang="hr-HR" dirty="0">
                <a:solidFill>
                  <a:srgbClr val="FF6600"/>
                </a:solidFill>
              </a:rPr>
              <a:t>mjesni prilog</a:t>
            </a:r>
          </a:p>
          <a:p>
            <a:pPr algn="ctr"/>
            <a:r>
              <a:rPr lang="hr-HR" dirty="0"/>
              <a:t>                                                         vrijeme </a:t>
            </a:r>
          </a:p>
          <a:p>
            <a:pPr algn="ctr"/>
            <a:r>
              <a:rPr lang="hr-HR" b="1" dirty="0"/>
              <a:t>(Kada? Otkad? Dokad?) </a:t>
            </a:r>
          </a:p>
          <a:p>
            <a:pPr algn="ctr"/>
            <a:r>
              <a:rPr lang="hr-HR" dirty="0">
                <a:solidFill>
                  <a:srgbClr val="FF6600"/>
                </a:solidFill>
              </a:rPr>
              <a:t>vremenski prilog</a:t>
            </a:r>
          </a:p>
        </p:txBody>
      </p:sp>
      <p:pic>
        <p:nvPicPr>
          <p:cNvPr id="1026" name="Picture 2" descr="Download 3d Puzzle Piece [png - Puzzle 3d Vector Png PNG Image ...">
            <a:extLst>
              <a:ext uri="{FF2B5EF4-FFF2-40B4-BE49-F238E27FC236}">
                <a16:creationId xmlns:a16="http://schemas.microsoft.com/office/drawing/2014/main" id="{107258DB-6CF5-4891-808F-5152E7CA9B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057" y="3346944"/>
            <a:ext cx="2974668" cy="1690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Pravokutnik 22">
            <a:extLst>
              <a:ext uri="{FF2B5EF4-FFF2-40B4-BE49-F238E27FC236}">
                <a16:creationId xmlns:a16="http://schemas.microsoft.com/office/drawing/2014/main" id="{F99F478F-3114-4184-8034-E59993E4786E}"/>
              </a:ext>
            </a:extLst>
          </p:cNvPr>
          <p:cNvSpPr/>
          <p:nvPr/>
        </p:nvSpPr>
        <p:spPr>
          <a:xfrm rot="20903919" flipH="1">
            <a:off x="-388644" y="4054672"/>
            <a:ext cx="395329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r-HR" sz="2000" b="0" cap="none" spc="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mpact" panose="020B0806030902050204" pitchFamily="34" charset="0"/>
              </a:rPr>
              <a:t>prilog</a:t>
            </a:r>
          </a:p>
        </p:txBody>
      </p:sp>
      <p:sp>
        <p:nvSpPr>
          <p:cNvPr id="24" name="Pravokutnik 23">
            <a:extLst>
              <a:ext uri="{FF2B5EF4-FFF2-40B4-BE49-F238E27FC236}">
                <a16:creationId xmlns:a16="http://schemas.microsoft.com/office/drawing/2014/main" id="{D74AF8B1-D9CF-4B2E-93E9-476D3FF55531}"/>
              </a:ext>
            </a:extLst>
          </p:cNvPr>
          <p:cNvSpPr/>
          <p:nvPr/>
        </p:nvSpPr>
        <p:spPr>
          <a:xfrm rot="20947188">
            <a:off x="2356519" y="4018762"/>
            <a:ext cx="853118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r-HR" sz="2000" b="0" cap="none" spc="0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mpact" panose="020B0806030902050204" pitchFamily="34" charset="0"/>
              </a:rPr>
              <a:t>glagol</a:t>
            </a:r>
          </a:p>
        </p:txBody>
      </p:sp>
      <p:pic>
        <p:nvPicPr>
          <p:cNvPr id="25" name="Slika 24">
            <a:hlinkClick r:id="rId9" action="ppaction://hlinksldjump"/>
            <a:extLst>
              <a:ext uri="{FF2B5EF4-FFF2-40B4-BE49-F238E27FC236}">
                <a16:creationId xmlns:a16="http://schemas.microsoft.com/office/drawing/2014/main" id="{D088582C-F55F-4932-BDDD-3AA246D147D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208520" y="89439"/>
            <a:ext cx="871804" cy="62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589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 animBg="1"/>
      <p:bldP spid="12" grpId="0"/>
      <p:bldP spid="15" grpId="0"/>
      <p:bldP spid="16" grpId="0"/>
      <p:bldP spid="18" grpId="0"/>
      <p:bldP spid="23" grpId="0"/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lika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268"/>
          <a:stretch/>
        </p:blipFill>
        <p:spPr>
          <a:xfrm rot="16200000">
            <a:off x="5501714" y="167712"/>
            <a:ext cx="1188575" cy="12192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Slika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04" t="54643" r="73268"/>
          <a:stretch/>
        </p:blipFill>
        <p:spPr>
          <a:xfrm rot="5400000">
            <a:off x="2626958" y="-2626180"/>
            <a:ext cx="1035698" cy="62880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Slika 3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683"/>
          <a:stretch>
            <a:fillRect/>
          </a:stretch>
        </p:blipFill>
        <p:spPr bwMode="auto">
          <a:xfrm>
            <a:off x="10245469" y="5816510"/>
            <a:ext cx="1309065" cy="894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1977" y="4184326"/>
            <a:ext cx="1906255" cy="1956293"/>
          </a:xfrm>
          <a:prstGeom prst="rect">
            <a:avLst/>
          </a:prstGeom>
        </p:spPr>
      </p:pic>
      <p:sp>
        <p:nvSpPr>
          <p:cNvPr id="8" name="TekstniOkvir 7">
            <a:extLst>
              <a:ext uri="{FF2B5EF4-FFF2-40B4-BE49-F238E27FC236}">
                <a16:creationId xmlns:a16="http://schemas.microsoft.com/office/drawing/2014/main" id="{2C3B1AA0-ECF9-46C3-A35B-F3C7B83787CA}"/>
              </a:ext>
            </a:extLst>
          </p:cNvPr>
          <p:cNvSpPr txBox="1"/>
          <p:nvPr/>
        </p:nvSpPr>
        <p:spPr>
          <a:xfrm>
            <a:off x="4796590" y="432955"/>
            <a:ext cx="20934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3600" b="1" dirty="0">
                <a:solidFill>
                  <a:srgbClr val="FF9933"/>
                </a:solidFill>
              </a:rPr>
              <a:t>Prijedlozi</a:t>
            </a:r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3456137E-1309-4468-89C2-5B8E32D28A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782" y="2895542"/>
            <a:ext cx="2728010" cy="2577568"/>
          </a:xfrm>
          <a:prstGeom prst="rect">
            <a:avLst/>
          </a:prstGeom>
        </p:spPr>
      </p:pic>
      <p:sp>
        <p:nvSpPr>
          <p:cNvPr id="9" name="TekstniOkvir 8">
            <a:extLst>
              <a:ext uri="{FF2B5EF4-FFF2-40B4-BE49-F238E27FC236}">
                <a16:creationId xmlns:a16="http://schemas.microsoft.com/office/drawing/2014/main" id="{3CFC3AAB-1DF9-43D5-82D9-709FE2AE9D38}"/>
              </a:ext>
            </a:extLst>
          </p:cNvPr>
          <p:cNvSpPr txBox="1"/>
          <p:nvPr/>
        </p:nvSpPr>
        <p:spPr>
          <a:xfrm>
            <a:off x="4664933" y="2563128"/>
            <a:ext cx="292574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r-HR" dirty="0">
                <a:solidFill>
                  <a:schemeClr val="accent2">
                    <a:lumMod val="50000"/>
                  </a:schemeClr>
                </a:solidFill>
                <a:latin typeface="Impact" panose="020B0806030902050204" pitchFamily="34" charset="0"/>
              </a:rPr>
              <a:t>iznad</a:t>
            </a:r>
            <a:r>
              <a:rPr lang="hr-HR" dirty="0">
                <a:solidFill>
                  <a:schemeClr val="tx1">
                    <a:lumMod val="65000"/>
                    <a:lumOff val="35000"/>
                  </a:schemeClr>
                </a:solidFill>
                <a:latin typeface="Impact" panose="020B0806030902050204" pitchFamily="34" charset="0"/>
              </a:rPr>
              <a:t> kutije</a:t>
            </a:r>
          </a:p>
          <a:p>
            <a:pPr algn="ctr"/>
            <a:r>
              <a:rPr lang="hr-H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prijedlog      </a:t>
            </a:r>
            <a:r>
              <a:rPr lang="hr-HR" dirty="0">
                <a:solidFill>
                  <a:schemeClr val="accent2">
                    <a:lumMod val="75000"/>
                  </a:schemeClr>
                </a:solidFill>
              </a:rPr>
              <a:t>imenica</a:t>
            </a:r>
          </a:p>
          <a:p>
            <a:pPr algn="ctr"/>
            <a:r>
              <a:rPr lang="hr-H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algn="ctr"/>
            <a:r>
              <a:rPr lang="hr-HR" dirty="0">
                <a:solidFill>
                  <a:schemeClr val="accent2">
                    <a:lumMod val="50000"/>
                  </a:schemeClr>
                </a:solidFill>
                <a:latin typeface="Impact" panose="020B0806030902050204" pitchFamily="34" charset="0"/>
              </a:rPr>
              <a:t>iznad </a:t>
            </a:r>
            <a:r>
              <a:rPr lang="hr-HR" dirty="0">
                <a:solidFill>
                  <a:schemeClr val="tx1">
                    <a:lumMod val="65000"/>
                    <a:lumOff val="35000"/>
                  </a:schemeClr>
                </a:solidFill>
                <a:latin typeface="Impact" panose="020B0806030902050204" pitchFamily="34" charset="0"/>
              </a:rPr>
              <a:t>nje </a:t>
            </a:r>
          </a:p>
          <a:p>
            <a:pPr algn="ctr"/>
            <a:r>
              <a:rPr lang="hr-H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prijedlog        </a:t>
            </a:r>
            <a:r>
              <a:rPr lang="hr-HR" dirty="0">
                <a:solidFill>
                  <a:schemeClr val="accent2">
                    <a:lumMod val="75000"/>
                  </a:schemeClr>
                </a:solidFill>
              </a:rPr>
              <a:t>zamjenica</a:t>
            </a:r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id="{B7CBE251-03F5-4A57-BED2-A486FEC16CB5}"/>
              </a:ext>
            </a:extLst>
          </p:cNvPr>
          <p:cNvSpPr txBox="1"/>
          <p:nvPr/>
        </p:nvSpPr>
        <p:spPr>
          <a:xfrm>
            <a:off x="980505" y="2818487"/>
            <a:ext cx="16234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dirty="0">
                <a:solidFill>
                  <a:schemeClr val="accent2">
                    <a:lumMod val="50000"/>
                  </a:schemeClr>
                </a:solidFill>
                <a:latin typeface="Impact" panose="020B0806030902050204" pitchFamily="34" charset="0"/>
              </a:rPr>
              <a:t>na</a:t>
            </a:r>
            <a:r>
              <a:rPr lang="hr-HR" dirty="0">
                <a:solidFill>
                  <a:schemeClr val="bg1">
                    <a:lumMod val="50000"/>
                  </a:schemeClr>
                </a:solidFill>
                <a:latin typeface="Impact" panose="020B0806030902050204" pitchFamily="34" charset="0"/>
              </a:rPr>
              <a:t> </a:t>
            </a:r>
            <a:r>
              <a:rPr lang="hr-HR" dirty="0">
                <a:solidFill>
                  <a:schemeClr val="tx1">
                    <a:lumMod val="65000"/>
                    <a:lumOff val="35000"/>
                  </a:schemeClr>
                </a:solidFill>
                <a:latin typeface="Impact" panose="020B0806030902050204" pitchFamily="34" charset="0"/>
              </a:rPr>
              <a:t>kutiji ( njoj )</a:t>
            </a:r>
          </a:p>
        </p:txBody>
      </p:sp>
      <p:sp>
        <p:nvSpPr>
          <p:cNvPr id="15" name="TekstniOkvir 14">
            <a:extLst>
              <a:ext uri="{FF2B5EF4-FFF2-40B4-BE49-F238E27FC236}">
                <a16:creationId xmlns:a16="http://schemas.microsoft.com/office/drawing/2014/main" id="{42B3C9E0-BF1B-4A29-BBC6-624F3BF93B51}"/>
              </a:ext>
            </a:extLst>
          </p:cNvPr>
          <p:cNvSpPr txBox="1"/>
          <p:nvPr/>
        </p:nvSpPr>
        <p:spPr>
          <a:xfrm>
            <a:off x="2510587" y="4303585"/>
            <a:ext cx="20513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dirty="0">
                <a:solidFill>
                  <a:schemeClr val="accent2">
                    <a:lumMod val="50000"/>
                  </a:schemeClr>
                </a:solidFill>
                <a:latin typeface="Impact" panose="020B0806030902050204" pitchFamily="34" charset="0"/>
              </a:rPr>
              <a:t>pored </a:t>
            </a:r>
            <a:r>
              <a:rPr lang="hr-HR" dirty="0">
                <a:solidFill>
                  <a:schemeClr val="tx1">
                    <a:lumMod val="65000"/>
                    <a:lumOff val="35000"/>
                  </a:schemeClr>
                </a:solidFill>
                <a:latin typeface="Impact" panose="020B0806030902050204" pitchFamily="34" charset="0"/>
              </a:rPr>
              <a:t>kutije ( nje )</a:t>
            </a:r>
          </a:p>
        </p:txBody>
      </p:sp>
      <p:sp>
        <p:nvSpPr>
          <p:cNvPr id="16" name="TekstniOkvir 15">
            <a:extLst>
              <a:ext uri="{FF2B5EF4-FFF2-40B4-BE49-F238E27FC236}">
                <a16:creationId xmlns:a16="http://schemas.microsoft.com/office/drawing/2014/main" id="{58CDAE23-8218-4561-9EFE-F4773C0BBA35}"/>
              </a:ext>
            </a:extLst>
          </p:cNvPr>
          <p:cNvSpPr txBox="1"/>
          <p:nvPr/>
        </p:nvSpPr>
        <p:spPr>
          <a:xfrm>
            <a:off x="1086288" y="5026845"/>
            <a:ext cx="20513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dirty="0">
                <a:solidFill>
                  <a:schemeClr val="accent2">
                    <a:lumMod val="50000"/>
                  </a:schemeClr>
                </a:solidFill>
                <a:latin typeface="Impact" panose="020B0806030902050204" pitchFamily="34" charset="0"/>
              </a:rPr>
              <a:t>ispod</a:t>
            </a:r>
            <a:r>
              <a:rPr lang="hr-HR" dirty="0">
                <a:solidFill>
                  <a:schemeClr val="tx1">
                    <a:lumMod val="65000"/>
                    <a:lumOff val="35000"/>
                  </a:schemeClr>
                </a:solidFill>
                <a:latin typeface="Impact" panose="020B0806030902050204" pitchFamily="34" charset="0"/>
              </a:rPr>
              <a:t> kutije ( nje )</a:t>
            </a:r>
          </a:p>
        </p:txBody>
      </p:sp>
      <p:sp>
        <p:nvSpPr>
          <p:cNvPr id="19" name="TekstniOkvir 18">
            <a:extLst>
              <a:ext uri="{FF2B5EF4-FFF2-40B4-BE49-F238E27FC236}">
                <a16:creationId xmlns:a16="http://schemas.microsoft.com/office/drawing/2014/main" id="{CFB3072A-9100-4A66-9298-DDA10133CD97}"/>
              </a:ext>
            </a:extLst>
          </p:cNvPr>
          <p:cNvSpPr txBox="1"/>
          <p:nvPr/>
        </p:nvSpPr>
        <p:spPr>
          <a:xfrm>
            <a:off x="4526785" y="1703603"/>
            <a:ext cx="312620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000" b="1" dirty="0" err="1"/>
              <a:t>stoje</a:t>
            </a:r>
            <a:r>
              <a:rPr lang="it-IT" sz="2000" b="1" dirty="0"/>
              <a:t> </a:t>
            </a:r>
            <a:r>
              <a:rPr lang="it-IT" sz="2000" b="1" dirty="0" err="1"/>
              <a:t>ispred</a:t>
            </a:r>
            <a:r>
              <a:rPr lang="it-IT" sz="2000" b="1" dirty="0"/>
              <a:t> </a:t>
            </a:r>
          </a:p>
          <a:p>
            <a:pPr algn="ctr"/>
            <a:r>
              <a:rPr lang="it-IT" sz="2000" b="1" dirty="0" err="1"/>
              <a:t>imenica</a:t>
            </a:r>
            <a:r>
              <a:rPr lang="it-IT" sz="2000" b="1" dirty="0"/>
              <a:t> i </a:t>
            </a:r>
            <a:r>
              <a:rPr lang="it-IT" sz="2000" b="1" dirty="0" err="1"/>
              <a:t>zamjenica</a:t>
            </a:r>
            <a:endParaRPr lang="it-IT" sz="2000" b="1" dirty="0"/>
          </a:p>
        </p:txBody>
      </p:sp>
      <p:pic>
        <p:nvPicPr>
          <p:cNvPr id="20" name="Slika 19">
            <a:extLst>
              <a:ext uri="{FF2B5EF4-FFF2-40B4-BE49-F238E27FC236}">
                <a16:creationId xmlns:a16="http://schemas.microsoft.com/office/drawing/2014/main" id="{556B992F-6DDE-4E45-BA60-335089E141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5695" y="2122062"/>
            <a:ext cx="1926503" cy="499915"/>
          </a:xfrm>
          <a:prstGeom prst="rect">
            <a:avLst/>
          </a:prstGeom>
        </p:spPr>
      </p:pic>
      <p:pic>
        <p:nvPicPr>
          <p:cNvPr id="2050" name="Picture 2" descr="Orange Circle Logo - Free image on Pixabay">
            <a:extLst>
              <a:ext uri="{FF2B5EF4-FFF2-40B4-BE49-F238E27FC236}">
                <a16:creationId xmlns:a16="http://schemas.microsoft.com/office/drawing/2014/main" id="{E5871B50-5F0C-4A1A-B4BB-DAD081D3A5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2528" y="1221132"/>
            <a:ext cx="3634715" cy="3589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ree Image on Pixabay - Yellow, Round, Circle, Paint, Brush ...">
            <a:extLst>
              <a:ext uri="{FF2B5EF4-FFF2-40B4-BE49-F238E27FC236}">
                <a16:creationId xmlns:a16="http://schemas.microsoft.com/office/drawing/2014/main" id="{BD91FEF3-CEF4-4001-A346-199E75A16D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8626" y="569644"/>
            <a:ext cx="3082442" cy="3044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kstniOkvir 24">
            <a:extLst>
              <a:ext uri="{FF2B5EF4-FFF2-40B4-BE49-F238E27FC236}">
                <a16:creationId xmlns:a16="http://schemas.microsoft.com/office/drawing/2014/main" id="{96C073C3-634D-4112-84D9-A03CB6657CED}"/>
              </a:ext>
            </a:extLst>
          </p:cNvPr>
          <p:cNvSpPr txBox="1"/>
          <p:nvPr/>
        </p:nvSpPr>
        <p:spPr>
          <a:xfrm>
            <a:off x="8446061" y="1221132"/>
            <a:ext cx="26075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r-HR" b="1" dirty="0"/>
              <a:t>nepromjenjiva</a:t>
            </a:r>
            <a:r>
              <a:rPr lang="hr-HR" dirty="0"/>
              <a:t>  </a:t>
            </a:r>
          </a:p>
          <a:p>
            <a:pPr algn="ctr"/>
            <a:r>
              <a:rPr lang="hr-HR" dirty="0"/>
              <a:t>vrsta riječi</a:t>
            </a:r>
          </a:p>
        </p:txBody>
      </p:sp>
      <p:sp>
        <p:nvSpPr>
          <p:cNvPr id="27" name="TekstniOkvir 26">
            <a:extLst>
              <a:ext uri="{FF2B5EF4-FFF2-40B4-BE49-F238E27FC236}">
                <a16:creationId xmlns:a16="http://schemas.microsoft.com/office/drawing/2014/main" id="{A13C52E2-265E-496C-B366-7E922D0E5F42}"/>
              </a:ext>
            </a:extLst>
          </p:cNvPr>
          <p:cNvSpPr txBox="1"/>
          <p:nvPr/>
        </p:nvSpPr>
        <p:spPr>
          <a:xfrm>
            <a:off x="8626942" y="1881902"/>
            <a:ext cx="234816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r-HR" b="1" dirty="0"/>
              <a:t>ne mijenjaju </a:t>
            </a:r>
            <a:r>
              <a:rPr lang="hr-HR" dirty="0"/>
              <a:t>svoj oblik</a:t>
            </a:r>
          </a:p>
          <a:p>
            <a:pPr algn="ctr"/>
            <a:r>
              <a:rPr lang="hr-HR" dirty="0"/>
              <a:t>primjeri: </a:t>
            </a:r>
            <a:r>
              <a:rPr lang="hr-HR" dirty="0">
                <a:solidFill>
                  <a:schemeClr val="accent2">
                    <a:lumMod val="50000"/>
                  </a:schemeClr>
                </a:solidFill>
              </a:rPr>
              <a:t>na, ispod, pored, iznad…</a:t>
            </a:r>
          </a:p>
        </p:txBody>
      </p:sp>
      <p:sp>
        <p:nvSpPr>
          <p:cNvPr id="29" name="TekstniOkvir 28">
            <a:extLst>
              <a:ext uri="{FF2B5EF4-FFF2-40B4-BE49-F238E27FC236}">
                <a16:creationId xmlns:a16="http://schemas.microsoft.com/office/drawing/2014/main" id="{ECA66007-500C-452A-8827-484C90A40925}"/>
              </a:ext>
            </a:extLst>
          </p:cNvPr>
          <p:cNvSpPr txBox="1"/>
          <p:nvPr/>
        </p:nvSpPr>
        <p:spPr>
          <a:xfrm>
            <a:off x="7668260" y="4388044"/>
            <a:ext cx="27010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dirty="0"/>
              <a:t>izriču odnos između </a:t>
            </a:r>
          </a:p>
          <a:p>
            <a:r>
              <a:rPr lang="hr-HR" dirty="0"/>
              <a:t>bića, stvari i pojava</a:t>
            </a:r>
          </a:p>
        </p:txBody>
      </p:sp>
      <p:sp>
        <p:nvSpPr>
          <p:cNvPr id="26" name="TekstniOkvir 25">
            <a:extLst>
              <a:ext uri="{FF2B5EF4-FFF2-40B4-BE49-F238E27FC236}">
                <a16:creationId xmlns:a16="http://schemas.microsoft.com/office/drawing/2014/main" id="{AFE9E2C2-EA79-4B07-A76F-49691391AC42}"/>
              </a:ext>
            </a:extLst>
          </p:cNvPr>
          <p:cNvSpPr txBox="1"/>
          <p:nvPr/>
        </p:nvSpPr>
        <p:spPr>
          <a:xfrm>
            <a:off x="420057" y="6273202"/>
            <a:ext cx="54232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/>
              <a:t>Napiši još nekoliko prijedloga i veži ih uz imenicu kutija!</a:t>
            </a:r>
          </a:p>
        </p:txBody>
      </p:sp>
      <p:pic>
        <p:nvPicPr>
          <p:cNvPr id="2054" name="Picture 6" descr="Download Round Frames Frame Border Borders Colorful Rainbow ...">
            <a:extLst>
              <a:ext uri="{FF2B5EF4-FFF2-40B4-BE49-F238E27FC236}">
                <a16:creationId xmlns:a16="http://schemas.microsoft.com/office/drawing/2014/main" id="{FBDB5B57-C90A-4B23-9100-D4185CB8B0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2937" y="3246533"/>
            <a:ext cx="2728010" cy="2728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Slika 27">
            <a:hlinkClick r:id="rId10" action="ppaction://hlinksldjump"/>
            <a:extLst>
              <a:ext uri="{FF2B5EF4-FFF2-40B4-BE49-F238E27FC236}">
                <a16:creationId xmlns:a16="http://schemas.microsoft.com/office/drawing/2014/main" id="{FEF82194-456E-4FAE-BF88-A21B2A05ED7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291068" y="0"/>
            <a:ext cx="871804" cy="62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366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  <p:bldP spid="15" grpId="0"/>
      <p:bldP spid="16" grpId="0"/>
      <p:bldP spid="19" grpId="0"/>
      <p:bldP spid="25" grpId="0"/>
      <p:bldP spid="27" grpId="0"/>
      <p:bldP spid="29" grpId="0"/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Free Light Ray Png, Download Free Clip Art, Free Clip Art on ...">
            <a:extLst>
              <a:ext uri="{FF2B5EF4-FFF2-40B4-BE49-F238E27FC236}">
                <a16:creationId xmlns:a16="http://schemas.microsoft.com/office/drawing/2014/main" id="{2F74E0BE-F159-412F-AC71-AED1EDDB8A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981" y="1268718"/>
            <a:ext cx="5264506" cy="4225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Slika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268"/>
          <a:stretch/>
        </p:blipFill>
        <p:spPr>
          <a:xfrm rot="16200000">
            <a:off x="5501714" y="167712"/>
            <a:ext cx="1188575" cy="12192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Slika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04" t="54643" r="73268"/>
          <a:stretch/>
        </p:blipFill>
        <p:spPr>
          <a:xfrm rot="5400000">
            <a:off x="2626958" y="-2626180"/>
            <a:ext cx="1035698" cy="62880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Slika 3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683"/>
          <a:stretch>
            <a:fillRect/>
          </a:stretch>
        </p:blipFill>
        <p:spPr bwMode="auto">
          <a:xfrm>
            <a:off x="10245469" y="5816510"/>
            <a:ext cx="1309065" cy="894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1977" y="4184326"/>
            <a:ext cx="1906255" cy="1956293"/>
          </a:xfrm>
          <a:prstGeom prst="rect">
            <a:avLst/>
          </a:prstGeom>
        </p:spPr>
      </p:pic>
      <p:sp>
        <p:nvSpPr>
          <p:cNvPr id="8" name="TekstniOkvir 7">
            <a:extLst>
              <a:ext uri="{FF2B5EF4-FFF2-40B4-BE49-F238E27FC236}">
                <a16:creationId xmlns:a16="http://schemas.microsoft.com/office/drawing/2014/main" id="{2C3B1AA0-ECF9-46C3-A35B-F3C7B83787CA}"/>
              </a:ext>
            </a:extLst>
          </p:cNvPr>
          <p:cNvSpPr txBox="1"/>
          <p:nvPr/>
        </p:nvSpPr>
        <p:spPr>
          <a:xfrm>
            <a:off x="4319761" y="170423"/>
            <a:ext cx="48206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3600" b="1" dirty="0">
                <a:solidFill>
                  <a:srgbClr val="FF9933"/>
                </a:solidFill>
              </a:rPr>
              <a:t>Veznici, usklici, čestice</a:t>
            </a:r>
          </a:p>
        </p:txBody>
      </p:sp>
      <p:sp>
        <p:nvSpPr>
          <p:cNvPr id="15" name="TekstniOkvir 14">
            <a:extLst>
              <a:ext uri="{FF2B5EF4-FFF2-40B4-BE49-F238E27FC236}">
                <a16:creationId xmlns:a16="http://schemas.microsoft.com/office/drawing/2014/main" id="{80AF8835-49A2-4BA0-8CD0-F75F9867D208}"/>
              </a:ext>
            </a:extLst>
          </p:cNvPr>
          <p:cNvSpPr txBox="1"/>
          <p:nvPr/>
        </p:nvSpPr>
        <p:spPr>
          <a:xfrm>
            <a:off x="5336920" y="1085554"/>
            <a:ext cx="255792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Impact" panose="020B0806030902050204" pitchFamily="34" charset="0"/>
              </a:rPr>
              <a:t>nepromjenjive riječi</a:t>
            </a:r>
          </a:p>
        </p:txBody>
      </p:sp>
      <p:pic>
        <p:nvPicPr>
          <p:cNvPr id="12" name="Slika 11">
            <a:extLst>
              <a:ext uri="{FF2B5EF4-FFF2-40B4-BE49-F238E27FC236}">
                <a16:creationId xmlns:a16="http://schemas.microsoft.com/office/drawing/2014/main" id="{2D643D45-F84F-4C6A-A7F6-4C0046DAF38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4047158">
            <a:off x="4813619" y="715924"/>
            <a:ext cx="712619" cy="451171"/>
          </a:xfrm>
          <a:prstGeom prst="rect">
            <a:avLst/>
          </a:prstGeom>
        </p:spPr>
      </p:pic>
      <p:pic>
        <p:nvPicPr>
          <p:cNvPr id="17" name="Slika 16">
            <a:extLst>
              <a:ext uri="{FF2B5EF4-FFF2-40B4-BE49-F238E27FC236}">
                <a16:creationId xmlns:a16="http://schemas.microsoft.com/office/drawing/2014/main" id="{959161A4-BA44-4534-A6DC-0EC102DC34D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851358" flipH="1">
            <a:off x="7487047" y="615085"/>
            <a:ext cx="815598" cy="647303"/>
          </a:xfrm>
          <a:prstGeom prst="rect">
            <a:avLst/>
          </a:prstGeom>
        </p:spPr>
      </p:pic>
      <p:pic>
        <p:nvPicPr>
          <p:cNvPr id="19" name="Slika 18" descr="Slika na kojoj se prikazuje znak, crtež&#10;&#10;Opis je automatski generiran">
            <a:extLst>
              <a:ext uri="{FF2B5EF4-FFF2-40B4-BE49-F238E27FC236}">
                <a16:creationId xmlns:a16="http://schemas.microsoft.com/office/drawing/2014/main" id="{47144FF4-0190-4B34-84A8-FC4B09CB6DD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16200000" flipH="1">
            <a:off x="6187998" y="805719"/>
            <a:ext cx="503273" cy="274383"/>
          </a:xfrm>
          <a:prstGeom prst="rect">
            <a:avLst/>
          </a:prstGeom>
        </p:spPr>
      </p:pic>
      <p:sp>
        <p:nvSpPr>
          <p:cNvPr id="23" name="TekstniOkvir 22">
            <a:extLst>
              <a:ext uri="{FF2B5EF4-FFF2-40B4-BE49-F238E27FC236}">
                <a16:creationId xmlns:a16="http://schemas.microsoft.com/office/drawing/2014/main" id="{BC77E1F4-B142-48EB-95C4-19DA7C0602E0}"/>
              </a:ext>
            </a:extLst>
          </p:cNvPr>
          <p:cNvSpPr txBox="1"/>
          <p:nvPr/>
        </p:nvSpPr>
        <p:spPr>
          <a:xfrm>
            <a:off x="1616922" y="1515646"/>
            <a:ext cx="174931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r-HR" dirty="0"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</a:t>
            </a:r>
            <a:r>
              <a:rPr lang="hr-HR" dirty="0"/>
              <a:t> povezuju riječi, skupove riječi ili rečenice </a:t>
            </a:r>
          </a:p>
        </p:txBody>
      </p:sp>
      <p:pic>
        <p:nvPicPr>
          <p:cNvPr id="25" name="Slika 24">
            <a:extLst>
              <a:ext uri="{FF2B5EF4-FFF2-40B4-BE49-F238E27FC236}">
                <a16:creationId xmlns:a16="http://schemas.microsoft.com/office/drawing/2014/main" id="{83DEE5C2-370B-489D-876D-77120F54B23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29708" y="3060201"/>
            <a:ext cx="384081" cy="170703"/>
          </a:xfrm>
          <a:prstGeom prst="rect">
            <a:avLst/>
          </a:prstGeom>
        </p:spPr>
      </p:pic>
      <p:sp>
        <p:nvSpPr>
          <p:cNvPr id="28" name="Strelica: zakrivljeno prema gore 27">
            <a:extLst>
              <a:ext uri="{FF2B5EF4-FFF2-40B4-BE49-F238E27FC236}">
                <a16:creationId xmlns:a16="http://schemas.microsoft.com/office/drawing/2014/main" id="{B1BF2874-F280-4B45-9A0E-9D975654837B}"/>
              </a:ext>
            </a:extLst>
          </p:cNvPr>
          <p:cNvSpPr/>
          <p:nvPr/>
        </p:nvSpPr>
        <p:spPr>
          <a:xfrm>
            <a:off x="1543227" y="3087436"/>
            <a:ext cx="361950" cy="161925"/>
          </a:xfrm>
          <a:prstGeom prst="curvedUpArrow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TekstniOkvir 29">
            <a:extLst>
              <a:ext uri="{FF2B5EF4-FFF2-40B4-BE49-F238E27FC236}">
                <a16:creationId xmlns:a16="http://schemas.microsoft.com/office/drawing/2014/main" id="{4D6AC4ED-4BE0-41D1-A731-0268052EEE3C}"/>
              </a:ext>
            </a:extLst>
          </p:cNvPr>
          <p:cNvSpPr txBox="1"/>
          <p:nvPr/>
        </p:nvSpPr>
        <p:spPr>
          <a:xfrm>
            <a:off x="969847" y="2737101"/>
            <a:ext cx="34600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i="1" dirty="0"/>
              <a:t>Ana </a:t>
            </a:r>
            <a:r>
              <a:rPr lang="pl-PL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pl-PL" i="1" dirty="0"/>
              <a:t> Marko sjede, </a:t>
            </a:r>
            <a:r>
              <a:rPr lang="pl-PL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pl-PL" i="1" dirty="0"/>
              <a:t> ostali stoje.</a:t>
            </a:r>
            <a:endParaRPr lang="hr-HR" i="1" dirty="0"/>
          </a:p>
        </p:txBody>
      </p:sp>
      <p:sp>
        <p:nvSpPr>
          <p:cNvPr id="32" name="TekstniOkvir 31">
            <a:extLst>
              <a:ext uri="{FF2B5EF4-FFF2-40B4-BE49-F238E27FC236}">
                <a16:creationId xmlns:a16="http://schemas.microsoft.com/office/drawing/2014/main" id="{8906F485-52E4-4E38-884D-D6E69A51A5B3}"/>
              </a:ext>
            </a:extLst>
          </p:cNvPr>
          <p:cNvSpPr txBox="1"/>
          <p:nvPr/>
        </p:nvSpPr>
        <p:spPr>
          <a:xfrm>
            <a:off x="1027789" y="3282007"/>
            <a:ext cx="11776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veznik i</a:t>
            </a:r>
          </a:p>
        </p:txBody>
      </p:sp>
      <p:sp>
        <p:nvSpPr>
          <p:cNvPr id="34" name="TekstniOkvir 33">
            <a:extLst>
              <a:ext uri="{FF2B5EF4-FFF2-40B4-BE49-F238E27FC236}">
                <a16:creationId xmlns:a16="http://schemas.microsoft.com/office/drawing/2014/main" id="{5FD21A5B-9148-45A5-9057-0CC00B9C08D9}"/>
              </a:ext>
            </a:extLst>
          </p:cNvPr>
          <p:cNvSpPr txBox="1"/>
          <p:nvPr/>
        </p:nvSpPr>
        <p:spPr>
          <a:xfrm>
            <a:off x="309184" y="3642247"/>
            <a:ext cx="22032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dirty="0"/>
              <a:t>(povezuje dvije riječi)</a:t>
            </a:r>
          </a:p>
        </p:txBody>
      </p:sp>
      <p:pic>
        <p:nvPicPr>
          <p:cNvPr id="31" name="Slika 30">
            <a:extLst>
              <a:ext uri="{FF2B5EF4-FFF2-40B4-BE49-F238E27FC236}">
                <a16:creationId xmlns:a16="http://schemas.microsoft.com/office/drawing/2014/main" id="{B269DD86-5BFE-40FE-8F9F-B1CB6C5F234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63428" y="3058139"/>
            <a:ext cx="634039" cy="323116"/>
          </a:xfrm>
          <a:prstGeom prst="rect">
            <a:avLst/>
          </a:prstGeom>
        </p:spPr>
      </p:pic>
      <p:pic>
        <p:nvPicPr>
          <p:cNvPr id="33" name="Slika 32">
            <a:extLst>
              <a:ext uri="{FF2B5EF4-FFF2-40B4-BE49-F238E27FC236}">
                <a16:creationId xmlns:a16="http://schemas.microsoft.com/office/drawing/2014/main" id="{B1293295-0903-47BC-8D98-26A3CFEB6BF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12433" y="3070834"/>
            <a:ext cx="737680" cy="323116"/>
          </a:xfrm>
          <a:prstGeom prst="rect">
            <a:avLst/>
          </a:prstGeom>
        </p:spPr>
      </p:pic>
      <p:sp>
        <p:nvSpPr>
          <p:cNvPr id="38" name="TekstniOkvir 37">
            <a:extLst>
              <a:ext uri="{FF2B5EF4-FFF2-40B4-BE49-F238E27FC236}">
                <a16:creationId xmlns:a16="http://schemas.microsoft.com/office/drawing/2014/main" id="{BF4FA5C0-7264-4C8D-8490-68AD2BBE0822}"/>
              </a:ext>
            </a:extLst>
          </p:cNvPr>
          <p:cNvSpPr txBox="1"/>
          <p:nvPr/>
        </p:nvSpPr>
        <p:spPr>
          <a:xfrm>
            <a:off x="2807335" y="3779194"/>
            <a:ext cx="10062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veznik a</a:t>
            </a:r>
            <a:r>
              <a:rPr lang="hr-HR" dirty="0"/>
              <a:t> </a:t>
            </a:r>
          </a:p>
        </p:txBody>
      </p:sp>
      <p:sp>
        <p:nvSpPr>
          <p:cNvPr id="40" name="TekstniOkvir 39">
            <a:extLst>
              <a:ext uri="{FF2B5EF4-FFF2-40B4-BE49-F238E27FC236}">
                <a16:creationId xmlns:a16="http://schemas.microsoft.com/office/drawing/2014/main" id="{928D2BD2-F53A-4887-BE67-8A98495550DA}"/>
              </a:ext>
            </a:extLst>
          </p:cNvPr>
          <p:cNvSpPr txBox="1"/>
          <p:nvPr/>
        </p:nvSpPr>
        <p:spPr>
          <a:xfrm>
            <a:off x="2087344" y="4078245"/>
            <a:ext cx="26063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dirty="0"/>
              <a:t>(povezuje dvije rečenice)</a:t>
            </a:r>
          </a:p>
        </p:txBody>
      </p:sp>
      <p:pic>
        <p:nvPicPr>
          <p:cNvPr id="37" name="Slika 36">
            <a:extLst>
              <a:ext uri="{FF2B5EF4-FFF2-40B4-BE49-F238E27FC236}">
                <a16:creationId xmlns:a16="http://schemas.microsoft.com/office/drawing/2014/main" id="{D7C26256-C21F-4E68-947A-F0021D617E33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977051" y="1815250"/>
            <a:ext cx="4871815" cy="4448462"/>
          </a:xfrm>
          <a:prstGeom prst="rect">
            <a:avLst/>
          </a:prstGeom>
        </p:spPr>
      </p:pic>
      <p:pic>
        <p:nvPicPr>
          <p:cNvPr id="39" name="Slika 38">
            <a:extLst>
              <a:ext uri="{FF2B5EF4-FFF2-40B4-BE49-F238E27FC236}">
                <a16:creationId xmlns:a16="http://schemas.microsoft.com/office/drawing/2014/main" id="{89686EA5-AD19-4B07-8054-12C41117F587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721649" y="1164451"/>
            <a:ext cx="4176746" cy="3709921"/>
          </a:xfrm>
          <a:prstGeom prst="rect">
            <a:avLst/>
          </a:prstGeom>
        </p:spPr>
      </p:pic>
      <p:pic>
        <p:nvPicPr>
          <p:cNvPr id="42" name="Slika 41">
            <a:extLst>
              <a:ext uri="{FF2B5EF4-FFF2-40B4-BE49-F238E27FC236}">
                <a16:creationId xmlns:a16="http://schemas.microsoft.com/office/drawing/2014/main" id="{97968706-B847-4E42-820C-0B23F0554B03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54551" y="979832"/>
            <a:ext cx="1396105" cy="646232"/>
          </a:xfrm>
          <a:prstGeom prst="rect">
            <a:avLst/>
          </a:prstGeom>
        </p:spPr>
      </p:pic>
      <p:pic>
        <p:nvPicPr>
          <p:cNvPr id="43" name="Slika 42">
            <a:extLst>
              <a:ext uri="{FF2B5EF4-FFF2-40B4-BE49-F238E27FC236}">
                <a16:creationId xmlns:a16="http://schemas.microsoft.com/office/drawing/2014/main" id="{FB665171-B874-43D5-A9AD-C2245D7FBA4D}"/>
              </a:ext>
            </a:extLst>
          </p:cNvPr>
          <p:cNvPicPr>
            <a:picLocks noChangeAspect="1"/>
          </p:cNvPicPr>
          <p:nvPr/>
        </p:nvPicPr>
        <p:blipFill>
          <a:blip r:embed="rId1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37883" y="1515621"/>
            <a:ext cx="1396105" cy="646232"/>
          </a:xfrm>
          <a:prstGeom prst="rect">
            <a:avLst/>
          </a:prstGeom>
        </p:spPr>
      </p:pic>
      <p:pic>
        <p:nvPicPr>
          <p:cNvPr id="45" name="Slika 44">
            <a:extLst>
              <a:ext uri="{FF2B5EF4-FFF2-40B4-BE49-F238E27FC236}">
                <a16:creationId xmlns:a16="http://schemas.microsoft.com/office/drawing/2014/main" id="{65B640A4-0022-4F5C-A500-D1989E9B978C}"/>
              </a:ext>
            </a:extLst>
          </p:cNvPr>
          <p:cNvPicPr>
            <a:picLocks noChangeAspect="1"/>
          </p:cNvPicPr>
          <p:nvPr/>
        </p:nvPicPr>
        <p:blipFill>
          <a:blip r:embed="rId18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05600" y="804664"/>
            <a:ext cx="1402202" cy="640135"/>
          </a:xfrm>
          <a:prstGeom prst="rect">
            <a:avLst/>
          </a:prstGeom>
        </p:spPr>
      </p:pic>
      <p:sp>
        <p:nvSpPr>
          <p:cNvPr id="49" name="TekstniOkvir 48">
            <a:extLst>
              <a:ext uri="{FF2B5EF4-FFF2-40B4-BE49-F238E27FC236}">
                <a16:creationId xmlns:a16="http://schemas.microsoft.com/office/drawing/2014/main" id="{A5AE6B07-7788-4164-B5CD-4F33B4BDE567}"/>
              </a:ext>
            </a:extLst>
          </p:cNvPr>
          <p:cNvSpPr txBox="1"/>
          <p:nvPr/>
        </p:nvSpPr>
        <p:spPr>
          <a:xfrm>
            <a:off x="5356300" y="2160679"/>
            <a:ext cx="226743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dirty="0"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</a:t>
            </a:r>
            <a:r>
              <a:rPr lang="hr-HR" dirty="0"/>
              <a:t> izriču doziv, osjećaje, oponašaju zvukove</a:t>
            </a:r>
          </a:p>
        </p:txBody>
      </p:sp>
      <p:sp>
        <p:nvSpPr>
          <p:cNvPr id="51" name="TekstniOkvir 50">
            <a:extLst>
              <a:ext uri="{FF2B5EF4-FFF2-40B4-BE49-F238E27FC236}">
                <a16:creationId xmlns:a16="http://schemas.microsoft.com/office/drawing/2014/main" id="{C3B63073-E061-4DC8-87C5-EC0269E0903B}"/>
              </a:ext>
            </a:extLst>
          </p:cNvPr>
          <p:cNvSpPr txBox="1"/>
          <p:nvPr/>
        </p:nvSpPr>
        <p:spPr>
          <a:xfrm>
            <a:off x="5532791" y="3217992"/>
            <a:ext cx="25498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Hej, </a:t>
            </a:r>
            <a:r>
              <a:rPr lang="hr-HR" dirty="0"/>
              <a:t>Marko!- </a:t>
            </a:r>
            <a:r>
              <a:rPr lang="hr-HR" b="1" dirty="0"/>
              <a:t>doziv</a:t>
            </a:r>
          </a:p>
        </p:txBody>
      </p:sp>
      <p:sp>
        <p:nvSpPr>
          <p:cNvPr id="53" name="TekstniOkvir 52">
            <a:extLst>
              <a:ext uri="{FF2B5EF4-FFF2-40B4-BE49-F238E27FC236}">
                <a16:creationId xmlns:a16="http://schemas.microsoft.com/office/drawing/2014/main" id="{1AD77C02-C3F2-497C-A4CD-8138377F08A1}"/>
              </a:ext>
            </a:extLst>
          </p:cNvPr>
          <p:cNvSpPr txBox="1"/>
          <p:nvPr/>
        </p:nvSpPr>
        <p:spPr>
          <a:xfrm>
            <a:off x="5283643" y="3752117"/>
            <a:ext cx="30990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Joj, </a:t>
            </a:r>
            <a:r>
              <a:rPr lang="hr-HR" dirty="0"/>
              <a:t>strah me je!- </a:t>
            </a:r>
            <a:r>
              <a:rPr lang="hr-HR" b="1" dirty="0"/>
              <a:t>osjećaj</a:t>
            </a:r>
          </a:p>
        </p:txBody>
      </p:sp>
      <p:sp>
        <p:nvSpPr>
          <p:cNvPr id="55" name="TekstniOkvir 54">
            <a:extLst>
              <a:ext uri="{FF2B5EF4-FFF2-40B4-BE49-F238E27FC236}">
                <a16:creationId xmlns:a16="http://schemas.microsoft.com/office/drawing/2014/main" id="{D4AC663B-3550-4282-9427-FB34969EA452}"/>
              </a:ext>
            </a:extLst>
          </p:cNvPr>
          <p:cNvSpPr txBox="1"/>
          <p:nvPr/>
        </p:nvSpPr>
        <p:spPr>
          <a:xfrm>
            <a:off x="4824960" y="4262182"/>
            <a:ext cx="39952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Kuc-kuc, </a:t>
            </a:r>
            <a:r>
              <a:rPr lang="pl-PL" dirty="0"/>
              <a:t>tko je?- </a:t>
            </a:r>
            <a:r>
              <a:rPr lang="pl-PL" b="1" dirty="0"/>
              <a:t>oponašanje zvuka</a:t>
            </a:r>
            <a:endParaRPr lang="hr-HR" b="1" dirty="0"/>
          </a:p>
        </p:txBody>
      </p:sp>
      <p:sp>
        <p:nvSpPr>
          <p:cNvPr id="57" name="TekstniOkvir 56">
            <a:extLst>
              <a:ext uri="{FF2B5EF4-FFF2-40B4-BE49-F238E27FC236}">
                <a16:creationId xmlns:a16="http://schemas.microsoft.com/office/drawing/2014/main" id="{6B2631A9-5B12-43D6-A1BE-CB8F18A7F33E}"/>
              </a:ext>
            </a:extLst>
          </p:cNvPr>
          <p:cNvSpPr txBox="1"/>
          <p:nvPr/>
        </p:nvSpPr>
        <p:spPr>
          <a:xfrm>
            <a:off x="8488474" y="1772432"/>
            <a:ext cx="28799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r-HR" dirty="0"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</a:t>
            </a:r>
            <a:r>
              <a:rPr lang="pl-PL" dirty="0"/>
              <a:t> služe za </a:t>
            </a:r>
            <a:r>
              <a:rPr lang="pl-PL" b="1" dirty="0"/>
              <a:t>oblikovanje </a:t>
            </a:r>
          </a:p>
          <a:p>
            <a:pPr algn="ctr"/>
            <a:r>
              <a:rPr lang="pl-PL" b="1" dirty="0"/>
              <a:t>pitanja</a:t>
            </a:r>
            <a:r>
              <a:rPr lang="pl-PL" dirty="0"/>
              <a:t> (</a:t>
            </a:r>
            <a:r>
              <a:rPr lang="pl-PL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zar, li</a:t>
            </a:r>
            <a:r>
              <a:rPr lang="pl-PL" dirty="0"/>
              <a:t>)</a:t>
            </a:r>
            <a:endParaRPr lang="hr-HR" dirty="0"/>
          </a:p>
        </p:txBody>
      </p:sp>
      <p:sp>
        <p:nvSpPr>
          <p:cNvPr id="59" name="TekstniOkvir 58">
            <a:extLst>
              <a:ext uri="{FF2B5EF4-FFF2-40B4-BE49-F238E27FC236}">
                <a16:creationId xmlns:a16="http://schemas.microsoft.com/office/drawing/2014/main" id="{E65D0C1C-F3AE-49A7-A6EC-4361B310E76D}"/>
              </a:ext>
            </a:extLst>
          </p:cNvPr>
          <p:cNvSpPr txBox="1"/>
          <p:nvPr/>
        </p:nvSpPr>
        <p:spPr>
          <a:xfrm>
            <a:off x="9105600" y="2489723"/>
            <a:ext cx="16979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dirty="0"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</a:t>
            </a:r>
            <a:r>
              <a:rPr lang="hr-HR" dirty="0"/>
              <a:t> </a:t>
            </a:r>
            <a:r>
              <a:rPr lang="hr-HR" b="1" dirty="0"/>
              <a:t>nijekanje</a:t>
            </a:r>
            <a:r>
              <a:rPr lang="hr-HR" dirty="0"/>
              <a:t> (</a:t>
            </a:r>
            <a:r>
              <a:rPr lang="hr-H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</a:t>
            </a:r>
            <a:r>
              <a:rPr lang="hr-HR" dirty="0"/>
              <a:t>)</a:t>
            </a:r>
          </a:p>
        </p:txBody>
      </p:sp>
      <p:sp>
        <p:nvSpPr>
          <p:cNvPr id="61" name="TekstniOkvir 60">
            <a:extLst>
              <a:ext uri="{FF2B5EF4-FFF2-40B4-BE49-F238E27FC236}">
                <a16:creationId xmlns:a16="http://schemas.microsoft.com/office/drawing/2014/main" id="{43008A97-D05A-4963-85B6-671280AB16F7}"/>
              </a:ext>
            </a:extLst>
          </p:cNvPr>
          <p:cNvSpPr txBox="1"/>
          <p:nvPr/>
        </p:nvSpPr>
        <p:spPr>
          <a:xfrm>
            <a:off x="8946779" y="2892981"/>
            <a:ext cx="22174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dirty="0"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 </a:t>
            </a:r>
            <a:r>
              <a:rPr lang="hr-HR" b="1" dirty="0"/>
              <a:t>potvrđivanje</a:t>
            </a:r>
            <a:r>
              <a:rPr lang="hr-HR" dirty="0"/>
              <a:t> (</a:t>
            </a:r>
            <a:r>
              <a:rPr lang="hr-H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</a:t>
            </a:r>
            <a:r>
              <a:rPr lang="hr-HR" dirty="0"/>
              <a:t>)</a:t>
            </a:r>
          </a:p>
        </p:txBody>
      </p:sp>
      <p:sp>
        <p:nvSpPr>
          <p:cNvPr id="63" name="TekstniOkvir 62">
            <a:extLst>
              <a:ext uri="{FF2B5EF4-FFF2-40B4-BE49-F238E27FC236}">
                <a16:creationId xmlns:a16="http://schemas.microsoft.com/office/drawing/2014/main" id="{A379D4B3-83F1-457F-B6D1-AC5C96A73A81}"/>
              </a:ext>
            </a:extLst>
          </p:cNvPr>
          <p:cNvSpPr txBox="1"/>
          <p:nvPr/>
        </p:nvSpPr>
        <p:spPr>
          <a:xfrm>
            <a:off x="8848866" y="3290507"/>
            <a:ext cx="20937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dirty="0"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 </a:t>
            </a:r>
            <a:r>
              <a:rPr lang="hr-HR" b="1" dirty="0"/>
              <a:t>izricanje stajališta </a:t>
            </a:r>
          </a:p>
        </p:txBody>
      </p:sp>
      <p:sp>
        <p:nvSpPr>
          <p:cNvPr id="65" name="TekstniOkvir 64">
            <a:extLst>
              <a:ext uri="{FF2B5EF4-FFF2-40B4-BE49-F238E27FC236}">
                <a16:creationId xmlns:a16="http://schemas.microsoft.com/office/drawing/2014/main" id="{EBC695C9-9EEE-496B-B629-DF0C6DA17591}"/>
              </a:ext>
            </a:extLst>
          </p:cNvPr>
          <p:cNvSpPr txBox="1"/>
          <p:nvPr/>
        </p:nvSpPr>
        <p:spPr>
          <a:xfrm>
            <a:off x="8693928" y="3610010"/>
            <a:ext cx="2618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dirty="0"/>
              <a:t>(</a:t>
            </a:r>
            <a:r>
              <a:rPr lang="hr-H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evo, eno, baš, neka, bar</a:t>
            </a:r>
            <a:r>
              <a:rPr lang="hr-HR" dirty="0"/>
              <a:t>)</a:t>
            </a:r>
          </a:p>
        </p:txBody>
      </p:sp>
      <p:pic>
        <p:nvPicPr>
          <p:cNvPr id="62" name="Slika 61">
            <a:hlinkClick r:id="rId20" action="ppaction://hlinksldjump"/>
            <a:extLst>
              <a:ext uri="{FF2B5EF4-FFF2-40B4-BE49-F238E27FC236}">
                <a16:creationId xmlns:a16="http://schemas.microsoft.com/office/drawing/2014/main" id="{863BA9D0-1D01-43D8-B2A7-160AE8A7E341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312128" y="17554"/>
            <a:ext cx="871804" cy="62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833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6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1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  <p:bldP spid="23" grpId="0"/>
      <p:bldP spid="28" grpId="0" animBg="1"/>
      <p:bldP spid="30" grpId="0"/>
      <p:bldP spid="32" grpId="0"/>
      <p:bldP spid="34" grpId="0"/>
      <p:bldP spid="38" grpId="0"/>
      <p:bldP spid="40" grpId="0"/>
      <p:bldP spid="49" grpId="0"/>
      <p:bldP spid="51" grpId="0"/>
      <p:bldP spid="53" grpId="0"/>
      <p:bldP spid="55" grpId="0"/>
      <p:bldP spid="57" grpId="0"/>
      <p:bldP spid="59" grpId="0"/>
      <p:bldP spid="61" grpId="0"/>
      <p:bldP spid="63" grpId="0"/>
      <p:bldP spid="6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lika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268"/>
          <a:stretch/>
        </p:blipFill>
        <p:spPr>
          <a:xfrm rot="16200000">
            <a:off x="5501714" y="167712"/>
            <a:ext cx="1188575" cy="12192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Slika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04" t="54643" r="73268"/>
          <a:stretch/>
        </p:blipFill>
        <p:spPr>
          <a:xfrm rot="5400000">
            <a:off x="2626958" y="-2626180"/>
            <a:ext cx="1035698" cy="62880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Slika 3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683"/>
          <a:stretch>
            <a:fillRect/>
          </a:stretch>
        </p:blipFill>
        <p:spPr bwMode="auto">
          <a:xfrm>
            <a:off x="10245469" y="5816510"/>
            <a:ext cx="1309065" cy="894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1977" y="4184326"/>
            <a:ext cx="1906255" cy="1956293"/>
          </a:xfrm>
          <a:prstGeom prst="rect">
            <a:avLst/>
          </a:prstGeom>
        </p:spPr>
      </p:pic>
      <p:pic>
        <p:nvPicPr>
          <p:cNvPr id="2" name="Slika 1">
            <a:hlinkClick r:id="rId5" action="ppaction://hlinksldjump"/>
            <a:extLst>
              <a:ext uri="{FF2B5EF4-FFF2-40B4-BE49-F238E27FC236}">
                <a16:creationId xmlns:a16="http://schemas.microsoft.com/office/drawing/2014/main" id="{B555A430-3EC0-4E40-85B1-098FC5093E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18632" y="147086"/>
            <a:ext cx="871804" cy="627942"/>
          </a:xfrm>
          <a:prstGeom prst="rect">
            <a:avLst/>
          </a:prstGeom>
        </p:spPr>
      </p:pic>
      <p:sp>
        <p:nvSpPr>
          <p:cNvPr id="3" name="TekstniOkvir 2">
            <a:extLst>
              <a:ext uri="{FF2B5EF4-FFF2-40B4-BE49-F238E27FC236}">
                <a16:creationId xmlns:a16="http://schemas.microsoft.com/office/drawing/2014/main" id="{73687D81-A007-40EB-AA83-0D924D2C3059}"/>
              </a:ext>
            </a:extLst>
          </p:cNvPr>
          <p:cNvSpPr txBox="1"/>
          <p:nvPr/>
        </p:nvSpPr>
        <p:spPr>
          <a:xfrm>
            <a:off x="5794089" y="257958"/>
            <a:ext cx="17888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b="1" dirty="0">
                <a:solidFill>
                  <a:schemeClr val="accent1">
                    <a:lumMod val="50000"/>
                  </a:schemeClr>
                </a:solidFill>
              </a:rPr>
              <a:t>Pridjevi</a:t>
            </a:r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id="{A193E34F-FFC7-4A96-86F3-287061CCA2DD}"/>
              </a:ext>
            </a:extLst>
          </p:cNvPr>
          <p:cNvSpPr txBox="1"/>
          <p:nvPr/>
        </p:nvSpPr>
        <p:spPr>
          <a:xfrm>
            <a:off x="5317915" y="1391915"/>
            <a:ext cx="295906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r-HR" dirty="0"/>
              <a:t>Pridjevi su promjenjive riječi </a:t>
            </a:r>
          </a:p>
          <a:p>
            <a:pPr algn="ctr"/>
            <a:r>
              <a:rPr lang="hr-HR" dirty="0"/>
              <a:t>kojima kazujemo:</a:t>
            </a:r>
          </a:p>
          <a:p>
            <a:pPr algn="ctr"/>
            <a:r>
              <a:rPr lang="hr-HR" b="1" dirty="0">
                <a:solidFill>
                  <a:schemeClr val="tx1">
                    <a:lumMod val="65000"/>
                    <a:lumOff val="35000"/>
                  </a:schemeClr>
                </a:solidFill>
                <a:latin typeface="Impact" panose="020B0806030902050204" pitchFamily="34" charset="0"/>
              </a:rPr>
              <a:t>Kakvo</a:t>
            </a:r>
            <a:r>
              <a:rPr lang="hr-H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je što?</a:t>
            </a:r>
          </a:p>
          <a:p>
            <a:pPr algn="ctr"/>
            <a:r>
              <a:rPr lang="hr-HR" b="1" dirty="0">
                <a:solidFill>
                  <a:schemeClr val="tx1">
                    <a:lumMod val="65000"/>
                    <a:lumOff val="35000"/>
                  </a:schemeClr>
                </a:solidFill>
                <a:latin typeface="Impact" panose="020B0806030902050204" pitchFamily="34" charset="0"/>
              </a:rPr>
              <a:t>Čije</a:t>
            </a:r>
            <a:r>
              <a:rPr lang="hr-H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je što? </a:t>
            </a:r>
          </a:p>
          <a:p>
            <a:pPr algn="ctr"/>
            <a:r>
              <a:rPr lang="hr-HR" b="1" dirty="0">
                <a:solidFill>
                  <a:schemeClr val="tx1">
                    <a:lumMod val="65000"/>
                    <a:lumOff val="35000"/>
                  </a:schemeClr>
                </a:solidFill>
                <a:latin typeface="Impact" panose="020B0806030902050204" pitchFamily="34" charset="0"/>
              </a:rPr>
              <a:t>Od čega</a:t>
            </a:r>
            <a:r>
              <a:rPr lang="hr-H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je što?</a:t>
            </a:r>
          </a:p>
        </p:txBody>
      </p:sp>
      <p:pic>
        <p:nvPicPr>
          <p:cNvPr id="4102" name="Picture 6" descr="Neon Triangle Transparent &amp; PNG Clipart Free Download - YWD">
            <a:extLst>
              <a:ext uri="{FF2B5EF4-FFF2-40B4-BE49-F238E27FC236}">
                <a16:creationId xmlns:a16="http://schemas.microsoft.com/office/drawing/2014/main" id="{585E78D3-6B0D-4D4B-B0A5-B478A65E97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063" y="-653229"/>
            <a:ext cx="6858000" cy="5552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Neon Triangle Transparent &amp; PNG Clipart Free Download - YWD">
            <a:extLst>
              <a:ext uri="{FF2B5EF4-FFF2-40B4-BE49-F238E27FC236}">
                <a16:creationId xmlns:a16="http://schemas.microsoft.com/office/drawing/2014/main" id="{F2CDCA2D-3E05-4D9F-ADC0-7DD526F831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6738" y="3497753"/>
            <a:ext cx="2728094" cy="2728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Slika 14">
            <a:extLst>
              <a:ext uri="{FF2B5EF4-FFF2-40B4-BE49-F238E27FC236}">
                <a16:creationId xmlns:a16="http://schemas.microsoft.com/office/drawing/2014/main" id="{158C0FB1-3718-4FAB-882D-50D77CE8F38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07771" y="3522207"/>
            <a:ext cx="3150436" cy="2730906"/>
          </a:xfrm>
          <a:prstGeom prst="rect">
            <a:avLst/>
          </a:prstGeom>
        </p:spPr>
      </p:pic>
      <p:pic>
        <p:nvPicPr>
          <p:cNvPr id="16" name="Slika 15">
            <a:extLst>
              <a:ext uri="{FF2B5EF4-FFF2-40B4-BE49-F238E27FC236}">
                <a16:creationId xmlns:a16="http://schemas.microsoft.com/office/drawing/2014/main" id="{606F5A1E-51EF-4A69-BDD9-3CEC6D6A99A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3710446">
            <a:off x="5549845" y="4071707"/>
            <a:ext cx="2462997" cy="2456901"/>
          </a:xfrm>
          <a:prstGeom prst="rect">
            <a:avLst/>
          </a:prstGeom>
        </p:spPr>
      </p:pic>
      <p:sp>
        <p:nvSpPr>
          <p:cNvPr id="20" name="TekstniOkvir 19">
            <a:extLst>
              <a:ext uri="{FF2B5EF4-FFF2-40B4-BE49-F238E27FC236}">
                <a16:creationId xmlns:a16="http://schemas.microsoft.com/office/drawing/2014/main" id="{214DFD4B-21B4-48E9-9CFA-C20D68A27C45}"/>
              </a:ext>
            </a:extLst>
          </p:cNvPr>
          <p:cNvSpPr txBox="1"/>
          <p:nvPr/>
        </p:nvSpPr>
        <p:spPr>
          <a:xfrm>
            <a:off x="4982182" y="4320700"/>
            <a:ext cx="11917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dirty="0">
                <a:solidFill>
                  <a:srgbClr val="C00000"/>
                </a:solidFill>
                <a:latin typeface="Impact" panose="020B0806030902050204" pitchFamily="34" charset="0"/>
              </a:rPr>
              <a:t>Opisni</a:t>
            </a:r>
          </a:p>
          <a:p>
            <a:pPr algn="ctr"/>
            <a:r>
              <a:rPr lang="hr-HR" dirty="0">
                <a:solidFill>
                  <a:srgbClr val="C00000"/>
                </a:solidFill>
                <a:latin typeface="Impact" panose="020B0806030902050204" pitchFamily="34" charset="0"/>
              </a:rPr>
              <a:t>(osobina)</a:t>
            </a:r>
          </a:p>
        </p:txBody>
      </p:sp>
      <p:sp>
        <p:nvSpPr>
          <p:cNvPr id="21" name="TekstniOkvir 20">
            <a:extLst>
              <a:ext uri="{FF2B5EF4-FFF2-40B4-BE49-F238E27FC236}">
                <a16:creationId xmlns:a16="http://schemas.microsoft.com/office/drawing/2014/main" id="{E15C6E24-7D41-4692-9698-C0460A61297E}"/>
              </a:ext>
            </a:extLst>
          </p:cNvPr>
          <p:cNvSpPr txBox="1"/>
          <p:nvPr/>
        </p:nvSpPr>
        <p:spPr>
          <a:xfrm>
            <a:off x="7428260" y="4409119"/>
            <a:ext cx="14161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dirty="0">
                <a:solidFill>
                  <a:srgbClr val="C00000"/>
                </a:solidFill>
                <a:latin typeface="Impact" panose="020B0806030902050204" pitchFamily="34" charset="0"/>
              </a:rPr>
              <a:t>Posvojni (pripadnost)</a:t>
            </a:r>
          </a:p>
        </p:txBody>
      </p:sp>
      <p:sp>
        <p:nvSpPr>
          <p:cNvPr id="22" name="TekstniOkvir 21">
            <a:extLst>
              <a:ext uri="{FF2B5EF4-FFF2-40B4-BE49-F238E27FC236}">
                <a16:creationId xmlns:a16="http://schemas.microsoft.com/office/drawing/2014/main" id="{AA470C8E-AD2B-4DDB-A867-F3ADF7CB61CF}"/>
              </a:ext>
            </a:extLst>
          </p:cNvPr>
          <p:cNvSpPr txBox="1"/>
          <p:nvPr/>
        </p:nvSpPr>
        <p:spPr>
          <a:xfrm>
            <a:off x="6260954" y="5039272"/>
            <a:ext cx="10017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dirty="0" err="1">
                <a:solidFill>
                  <a:srgbClr val="C00000"/>
                </a:solidFill>
                <a:latin typeface="Impact" panose="020B0806030902050204" pitchFamily="34" charset="0"/>
              </a:rPr>
              <a:t>Gradivni</a:t>
            </a:r>
            <a:r>
              <a:rPr lang="hr-HR" dirty="0">
                <a:solidFill>
                  <a:srgbClr val="C00000"/>
                </a:solidFill>
                <a:latin typeface="Impact" panose="020B0806030902050204" pitchFamily="34" charset="0"/>
              </a:rPr>
              <a:t> (građa)</a:t>
            </a:r>
          </a:p>
        </p:txBody>
      </p:sp>
      <p:sp>
        <p:nvSpPr>
          <p:cNvPr id="28" name="TekstniOkvir 27">
            <a:extLst>
              <a:ext uri="{FF2B5EF4-FFF2-40B4-BE49-F238E27FC236}">
                <a16:creationId xmlns:a16="http://schemas.microsoft.com/office/drawing/2014/main" id="{A24D7691-0D85-40E1-B661-90A0282236FB}"/>
              </a:ext>
            </a:extLst>
          </p:cNvPr>
          <p:cNvSpPr txBox="1"/>
          <p:nvPr/>
        </p:nvSpPr>
        <p:spPr>
          <a:xfrm>
            <a:off x="9544810" y="1103214"/>
            <a:ext cx="184288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r-HR" dirty="0"/>
              <a:t>Gramatička su obilježja  pridjeva</a:t>
            </a:r>
          </a:p>
          <a:p>
            <a:pPr algn="ctr"/>
            <a:r>
              <a:rPr lang="hr-H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rod, broj, padež.</a:t>
            </a:r>
          </a:p>
        </p:txBody>
      </p:sp>
      <p:sp>
        <p:nvSpPr>
          <p:cNvPr id="30" name="TekstniOkvir 29">
            <a:extLst>
              <a:ext uri="{FF2B5EF4-FFF2-40B4-BE49-F238E27FC236}">
                <a16:creationId xmlns:a16="http://schemas.microsoft.com/office/drawing/2014/main" id="{AE058A75-CF37-4D5D-A22A-1D1080CE8124}"/>
              </a:ext>
            </a:extLst>
          </p:cNvPr>
          <p:cNvSpPr txBox="1"/>
          <p:nvPr/>
        </p:nvSpPr>
        <p:spPr>
          <a:xfrm>
            <a:off x="9141838" y="2123028"/>
            <a:ext cx="291065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r-HR" dirty="0"/>
              <a:t>Pridjevi se s imenicom </a:t>
            </a:r>
          </a:p>
          <a:p>
            <a:pPr algn="ctr"/>
            <a:r>
              <a:rPr lang="hr-HR" dirty="0"/>
              <a:t>na koju se odnose slažu u </a:t>
            </a:r>
          </a:p>
          <a:p>
            <a:pPr algn="ctr"/>
            <a:r>
              <a:rPr lang="hr-H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rodu, broju i padežu</a:t>
            </a:r>
            <a:r>
              <a:rPr lang="hr-HR" dirty="0"/>
              <a:t>.</a:t>
            </a:r>
          </a:p>
        </p:txBody>
      </p:sp>
      <p:sp>
        <p:nvSpPr>
          <p:cNvPr id="32" name="TekstniOkvir 31">
            <a:extLst>
              <a:ext uri="{FF2B5EF4-FFF2-40B4-BE49-F238E27FC236}">
                <a16:creationId xmlns:a16="http://schemas.microsoft.com/office/drawing/2014/main" id="{AC37BFBD-A13A-435C-AD33-05362E3C273F}"/>
              </a:ext>
            </a:extLst>
          </p:cNvPr>
          <p:cNvSpPr txBox="1"/>
          <p:nvPr/>
        </p:nvSpPr>
        <p:spPr>
          <a:xfrm>
            <a:off x="1376521" y="1025365"/>
            <a:ext cx="17973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dirty="0">
                <a:solidFill>
                  <a:schemeClr val="tx1">
                    <a:lumMod val="65000"/>
                    <a:lumOff val="35000"/>
                  </a:schemeClr>
                </a:solidFill>
                <a:latin typeface="Impact" panose="020B0806030902050204" pitchFamily="34" charset="0"/>
              </a:rPr>
              <a:t>OBLIK PRIDJEVA</a:t>
            </a:r>
          </a:p>
        </p:txBody>
      </p:sp>
      <p:pic>
        <p:nvPicPr>
          <p:cNvPr id="4106" name="Picture 10" descr="Neon Triangle Transparent &amp; PNG Clipart Free Download - YWD">
            <a:extLst>
              <a:ext uri="{FF2B5EF4-FFF2-40B4-BE49-F238E27FC236}">
                <a16:creationId xmlns:a16="http://schemas.microsoft.com/office/drawing/2014/main" id="{EC0F6F7F-CF63-4313-9F43-54E99EC594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452139">
            <a:off x="7448717" y="-1072890"/>
            <a:ext cx="6436931" cy="6436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kstniOkvir 35">
            <a:extLst>
              <a:ext uri="{FF2B5EF4-FFF2-40B4-BE49-F238E27FC236}">
                <a16:creationId xmlns:a16="http://schemas.microsoft.com/office/drawing/2014/main" id="{F99330B0-B509-4574-B752-D4FC1098C1EB}"/>
              </a:ext>
            </a:extLst>
          </p:cNvPr>
          <p:cNvSpPr txBox="1"/>
          <p:nvPr/>
        </p:nvSpPr>
        <p:spPr>
          <a:xfrm>
            <a:off x="143019" y="2169194"/>
            <a:ext cx="1765564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1600" dirty="0"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</a:t>
            </a:r>
            <a:r>
              <a:rPr lang="hr-HR" sz="1600" dirty="0"/>
              <a:t> opisuje poznato ili spomenuto svojstvo predmeta</a:t>
            </a:r>
          </a:p>
          <a:p>
            <a:r>
              <a:rPr lang="hr-HR" sz="1600" dirty="0"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</a:t>
            </a:r>
            <a:r>
              <a:rPr lang="hr-HR" sz="1600" dirty="0"/>
              <a:t> ima nastavak</a:t>
            </a:r>
            <a:r>
              <a:rPr lang="hr-HR" sz="1600" b="1" dirty="0"/>
              <a:t>-i</a:t>
            </a:r>
          </a:p>
        </p:txBody>
      </p:sp>
      <p:pic>
        <p:nvPicPr>
          <p:cNvPr id="35" name="Slika 34">
            <a:extLst>
              <a:ext uri="{FF2B5EF4-FFF2-40B4-BE49-F238E27FC236}">
                <a16:creationId xmlns:a16="http://schemas.microsoft.com/office/drawing/2014/main" id="{720CE87E-B9DD-4315-BDEF-858589AD0BA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7364" y="3522207"/>
            <a:ext cx="9174480" cy="1271016"/>
          </a:xfrm>
          <a:prstGeom prst="rect">
            <a:avLst/>
          </a:prstGeom>
        </p:spPr>
      </p:pic>
      <p:sp>
        <p:nvSpPr>
          <p:cNvPr id="38" name="TekstniOkvir 37">
            <a:extLst>
              <a:ext uri="{FF2B5EF4-FFF2-40B4-BE49-F238E27FC236}">
                <a16:creationId xmlns:a16="http://schemas.microsoft.com/office/drawing/2014/main" id="{54045A1B-C3B1-4F83-90A5-B4AEC6136174}"/>
              </a:ext>
            </a:extLst>
          </p:cNvPr>
          <p:cNvSpPr txBox="1"/>
          <p:nvPr/>
        </p:nvSpPr>
        <p:spPr>
          <a:xfrm>
            <a:off x="168182" y="1425669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dirty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</a:rPr>
              <a:t>ODREĐENI</a:t>
            </a:r>
          </a:p>
          <a:p>
            <a:pPr algn="ctr"/>
            <a:r>
              <a:rPr lang="hr-HR" dirty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</a:rPr>
              <a:t>( KOJI? )</a:t>
            </a:r>
          </a:p>
        </p:txBody>
      </p:sp>
      <p:sp>
        <p:nvSpPr>
          <p:cNvPr id="44" name="TekstniOkvir 43">
            <a:extLst>
              <a:ext uri="{FF2B5EF4-FFF2-40B4-BE49-F238E27FC236}">
                <a16:creationId xmlns:a16="http://schemas.microsoft.com/office/drawing/2014/main" id="{D5EFB3FD-98ED-4E5F-840E-082F485531D5}"/>
              </a:ext>
            </a:extLst>
          </p:cNvPr>
          <p:cNvSpPr txBox="1"/>
          <p:nvPr/>
        </p:nvSpPr>
        <p:spPr>
          <a:xfrm>
            <a:off x="2195829" y="1528067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dirty="0">
                <a:solidFill>
                  <a:schemeClr val="accent4">
                    <a:lumMod val="50000"/>
                  </a:schemeClr>
                </a:solidFill>
                <a:latin typeface="Impact" panose="020B0806030902050204" pitchFamily="34" charset="0"/>
              </a:rPr>
              <a:t>NEODREĐENI</a:t>
            </a:r>
          </a:p>
          <a:p>
            <a:pPr algn="ctr"/>
            <a:r>
              <a:rPr lang="hr-HR" dirty="0">
                <a:solidFill>
                  <a:schemeClr val="accent4">
                    <a:lumMod val="50000"/>
                  </a:schemeClr>
                </a:solidFill>
                <a:latin typeface="Impact" panose="020B0806030902050204" pitchFamily="34" charset="0"/>
              </a:rPr>
              <a:t>( KAKAV? )</a:t>
            </a:r>
          </a:p>
        </p:txBody>
      </p:sp>
      <p:sp>
        <p:nvSpPr>
          <p:cNvPr id="46" name="TekstniOkvir 45">
            <a:extLst>
              <a:ext uri="{FF2B5EF4-FFF2-40B4-BE49-F238E27FC236}">
                <a16:creationId xmlns:a16="http://schemas.microsoft.com/office/drawing/2014/main" id="{E3003030-F5FD-4CCF-A2B5-E00493F39D7C}"/>
              </a:ext>
            </a:extLst>
          </p:cNvPr>
          <p:cNvSpPr txBox="1"/>
          <p:nvPr/>
        </p:nvSpPr>
        <p:spPr>
          <a:xfrm>
            <a:off x="2041850" y="2185508"/>
            <a:ext cx="193593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r-HR" sz="1600" dirty="0"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 </a:t>
            </a:r>
            <a:r>
              <a:rPr lang="pl-PL" sz="1600" dirty="0"/>
              <a:t>opisuje nepoznato </a:t>
            </a:r>
          </a:p>
          <a:p>
            <a:pPr algn="ctr"/>
            <a:r>
              <a:rPr lang="pl-PL" sz="1600" dirty="0"/>
              <a:t>svojstvo (osobinu) </a:t>
            </a:r>
          </a:p>
          <a:p>
            <a:pPr algn="ctr"/>
            <a:r>
              <a:rPr lang="pl-PL" sz="1600" dirty="0"/>
              <a:t>predmeta</a:t>
            </a:r>
          </a:p>
        </p:txBody>
      </p:sp>
      <p:sp>
        <p:nvSpPr>
          <p:cNvPr id="41" name="TekstniOkvir 40">
            <a:extLst>
              <a:ext uri="{FF2B5EF4-FFF2-40B4-BE49-F238E27FC236}">
                <a16:creationId xmlns:a16="http://schemas.microsoft.com/office/drawing/2014/main" id="{1DC3C3FF-4A51-4FB7-9B79-3AA5F4750B72}"/>
              </a:ext>
            </a:extLst>
          </p:cNvPr>
          <p:cNvSpPr txBox="1"/>
          <p:nvPr/>
        </p:nvSpPr>
        <p:spPr>
          <a:xfrm>
            <a:off x="6032458" y="3868875"/>
            <a:ext cx="22007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Impact" panose="020B0806030902050204" pitchFamily="34" charset="0"/>
              </a:rPr>
              <a:t>VRSTE PRIDJEVA</a:t>
            </a:r>
          </a:p>
        </p:txBody>
      </p:sp>
      <p:pic>
        <p:nvPicPr>
          <p:cNvPr id="42" name="Slika 41">
            <a:extLst>
              <a:ext uri="{FF2B5EF4-FFF2-40B4-BE49-F238E27FC236}">
                <a16:creationId xmlns:a16="http://schemas.microsoft.com/office/drawing/2014/main" id="{AC684512-C8B1-49BC-B196-6E7FBC9B1AD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7721695" y="-6970001"/>
            <a:ext cx="19109387" cy="19109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957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  <p:bldP spid="20" grpId="0"/>
      <p:bldP spid="21" grpId="0"/>
      <p:bldP spid="22" grpId="0"/>
      <p:bldP spid="28" grpId="0"/>
      <p:bldP spid="30" grpId="0"/>
      <p:bldP spid="32" grpId="0"/>
      <p:bldP spid="36" grpId="0"/>
      <p:bldP spid="38" grpId="0"/>
      <p:bldP spid="44" grpId="0"/>
      <p:bldP spid="46" grpId="0"/>
      <p:bldP spid="4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lika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268"/>
          <a:stretch/>
        </p:blipFill>
        <p:spPr>
          <a:xfrm rot="16200000">
            <a:off x="5501714" y="167712"/>
            <a:ext cx="1188575" cy="12192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Slika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04" t="54643" r="73268"/>
          <a:stretch/>
        </p:blipFill>
        <p:spPr>
          <a:xfrm rot="5400000">
            <a:off x="2626958" y="-2626180"/>
            <a:ext cx="1035698" cy="62880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Slika 3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683"/>
          <a:stretch>
            <a:fillRect/>
          </a:stretch>
        </p:blipFill>
        <p:spPr bwMode="auto">
          <a:xfrm>
            <a:off x="10245469" y="5816510"/>
            <a:ext cx="1309065" cy="894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1977" y="4184326"/>
            <a:ext cx="1906255" cy="1956293"/>
          </a:xfrm>
          <a:prstGeom prst="rect">
            <a:avLst/>
          </a:prstGeom>
        </p:spPr>
      </p:pic>
      <p:pic>
        <p:nvPicPr>
          <p:cNvPr id="2" name="Slika 1">
            <a:hlinkClick r:id="rId5" action="ppaction://hlinksldjump"/>
            <a:extLst>
              <a:ext uri="{FF2B5EF4-FFF2-40B4-BE49-F238E27FC236}">
                <a16:creationId xmlns:a16="http://schemas.microsoft.com/office/drawing/2014/main" id="{B555A430-3EC0-4E40-85B1-098FC5093E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18632" y="147086"/>
            <a:ext cx="871804" cy="627942"/>
          </a:xfrm>
          <a:prstGeom prst="rect">
            <a:avLst/>
          </a:prstGeom>
        </p:spPr>
      </p:pic>
      <p:sp>
        <p:nvSpPr>
          <p:cNvPr id="3" name="TekstniOkvir 2">
            <a:extLst>
              <a:ext uri="{FF2B5EF4-FFF2-40B4-BE49-F238E27FC236}">
                <a16:creationId xmlns:a16="http://schemas.microsoft.com/office/drawing/2014/main" id="{B5043D3A-A449-419A-920F-5DBF7EB8EABC}"/>
              </a:ext>
            </a:extLst>
          </p:cNvPr>
          <p:cNvSpPr txBox="1"/>
          <p:nvPr/>
        </p:nvSpPr>
        <p:spPr>
          <a:xfrm>
            <a:off x="3354187" y="408451"/>
            <a:ext cx="44356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b="1" dirty="0">
                <a:solidFill>
                  <a:schemeClr val="accent1">
                    <a:lumMod val="50000"/>
                  </a:schemeClr>
                </a:solidFill>
              </a:rPr>
              <a:t>Stupnjevanje pridjeva</a:t>
            </a:r>
          </a:p>
        </p:txBody>
      </p:sp>
      <p:pic>
        <p:nvPicPr>
          <p:cNvPr id="5122" name="Picture 2" descr="Download Free png Infographic Template PNG Images | Vector and PSD ...">
            <a:extLst>
              <a:ext uri="{FF2B5EF4-FFF2-40B4-BE49-F238E27FC236}">
                <a16:creationId xmlns:a16="http://schemas.microsoft.com/office/drawing/2014/main" id="{F5CD6041-A695-4512-9575-9DA19FB920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9641" y="959835"/>
            <a:ext cx="6442907" cy="5405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kstniOkvir 10">
            <a:extLst>
              <a:ext uri="{FF2B5EF4-FFF2-40B4-BE49-F238E27FC236}">
                <a16:creationId xmlns:a16="http://schemas.microsoft.com/office/drawing/2014/main" id="{777A9539-B019-4647-8462-D11700CA1F95}"/>
              </a:ext>
            </a:extLst>
          </p:cNvPr>
          <p:cNvSpPr txBox="1"/>
          <p:nvPr/>
        </p:nvSpPr>
        <p:spPr>
          <a:xfrm>
            <a:off x="8790703" y="626783"/>
            <a:ext cx="242065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r-H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Stupnjevanje ili komparacija </a:t>
            </a:r>
            <a:r>
              <a:rPr lang="hr-HR" dirty="0"/>
              <a:t>je promjena oblika pridjeva prema stupnju osobine koju označuju.</a:t>
            </a:r>
          </a:p>
        </p:txBody>
      </p:sp>
      <p:pic>
        <p:nvPicPr>
          <p:cNvPr id="5128" name="Picture 8" descr="Circle png hd 9 » PNG Image">
            <a:extLst>
              <a:ext uri="{FF2B5EF4-FFF2-40B4-BE49-F238E27FC236}">
                <a16:creationId xmlns:a16="http://schemas.microsoft.com/office/drawing/2014/main" id="{F202EAE3-668A-4E50-A594-48DA8F4DFE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2175" y="69860"/>
            <a:ext cx="2779603" cy="2744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kstniOkvir 16">
            <a:extLst>
              <a:ext uri="{FF2B5EF4-FFF2-40B4-BE49-F238E27FC236}">
                <a16:creationId xmlns:a16="http://schemas.microsoft.com/office/drawing/2014/main" id="{087EC797-2E80-4571-BB14-D445195C9D0C}"/>
              </a:ext>
            </a:extLst>
          </p:cNvPr>
          <p:cNvSpPr txBox="1"/>
          <p:nvPr/>
        </p:nvSpPr>
        <p:spPr>
          <a:xfrm>
            <a:off x="487541" y="1180781"/>
            <a:ext cx="21861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dirty="0">
                <a:solidFill>
                  <a:schemeClr val="tx1">
                    <a:lumMod val="65000"/>
                    <a:lumOff val="35000"/>
                  </a:schemeClr>
                </a:solidFill>
                <a:latin typeface="Impact" panose="020B0806030902050204" pitchFamily="34" charset="0"/>
              </a:rPr>
              <a:t>STUPNJEVI PRIDJEVA</a:t>
            </a: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710FC613-E4C9-4D95-B79B-BB9A8C1DC56A}"/>
              </a:ext>
            </a:extLst>
          </p:cNvPr>
          <p:cNvSpPr txBox="1"/>
          <p:nvPr/>
        </p:nvSpPr>
        <p:spPr>
          <a:xfrm>
            <a:off x="866764" y="2144665"/>
            <a:ext cx="1427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solidFill>
                  <a:srgbClr val="2E7084"/>
                </a:solidFill>
                <a:latin typeface="Impact" panose="020B0806030902050204" pitchFamily="34" charset="0"/>
              </a:rPr>
              <a:t>POZITIV</a:t>
            </a:r>
          </a:p>
        </p:txBody>
      </p:sp>
      <p:sp>
        <p:nvSpPr>
          <p:cNvPr id="20" name="TekstniOkvir 19">
            <a:extLst>
              <a:ext uri="{FF2B5EF4-FFF2-40B4-BE49-F238E27FC236}">
                <a16:creationId xmlns:a16="http://schemas.microsoft.com/office/drawing/2014/main" id="{5B29463A-16EC-495A-85FB-930A77A8F165}"/>
              </a:ext>
            </a:extLst>
          </p:cNvPr>
          <p:cNvSpPr txBox="1"/>
          <p:nvPr/>
        </p:nvSpPr>
        <p:spPr>
          <a:xfrm>
            <a:off x="728977" y="3478136"/>
            <a:ext cx="1427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solidFill>
                  <a:srgbClr val="7030A0"/>
                </a:solidFill>
                <a:latin typeface="Impact" panose="020B0806030902050204" pitchFamily="34" charset="0"/>
              </a:rPr>
              <a:t>KOMPARATIV</a:t>
            </a:r>
          </a:p>
        </p:txBody>
      </p:sp>
      <p:sp>
        <p:nvSpPr>
          <p:cNvPr id="21" name="TekstniOkvir 20">
            <a:extLst>
              <a:ext uri="{FF2B5EF4-FFF2-40B4-BE49-F238E27FC236}">
                <a16:creationId xmlns:a16="http://schemas.microsoft.com/office/drawing/2014/main" id="{E30CE259-F531-417D-B1BD-E3B4F28F6AE6}"/>
              </a:ext>
            </a:extLst>
          </p:cNvPr>
          <p:cNvSpPr txBox="1"/>
          <p:nvPr/>
        </p:nvSpPr>
        <p:spPr>
          <a:xfrm>
            <a:off x="657701" y="4913391"/>
            <a:ext cx="1427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solidFill>
                  <a:srgbClr val="FF6600"/>
                </a:solidFill>
                <a:latin typeface="Impact" panose="020B0806030902050204" pitchFamily="34" charset="0"/>
              </a:rPr>
              <a:t>SUPERLATIV</a:t>
            </a:r>
          </a:p>
        </p:txBody>
      </p:sp>
      <p:sp>
        <p:nvSpPr>
          <p:cNvPr id="23" name="TekstniOkvir 22">
            <a:extLst>
              <a:ext uri="{FF2B5EF4-FFF2-40B4-BE49-F238E27FC236}">
                <a16:creationId xmlns:a16="http://schemas.microsoft.com/office/drawing/2014/main" id="{D55C5F84-ED49-4E02-8987-5CE9626282A8}"/>
              </a:ext>
            </a:extLst>
          </p:cNvPr>
          <p:cNvSpPr txBox="1"/>
          <p:nvPr/>
        </p:nvSpPr>
        <p:spPr>
          <a:xfrm>
            <a:off x="1749939" y="2282714"/>
            <a:ext cx="34392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r-HR" dirty="0"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 </a:t>
            </a:r>
            <a:r>
              <a:rPr lang="hr-H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osnovni oblik pridjeva </a:t>
            </a:r>
          </a:p>
          <a:p>
            <a:pPr algn="ctr"/>
            <a:r>
              <a:rPr lang="hr-H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(osobina pridjeva u običnoj mjeri)</a:t>
            </a:r>
          </a:p>
        </p:txBody>
      </p:sp>
      <p:pic>
        <p:nvPicPr>
          <p:cNvPr id="18" name="Grafika 17" descr="Značka 1">
            <a:extLst>
              <a:ext uri="{FF2B5EF4-FFF2-40B4-BE49-F238E27FC236}">
                <a16:creationId xmlns:a16="http://schemas.microsoft.com/office/drawing/2014/main" id="{E5B30EDF-A6F3-41A7-BFC6-A2FFE45177F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1713" y="1467113"/>
            <a:ext cx="914400" cy="914400"/>
          </a:xfrm>
          <a:prstGeom prst="rect">
            <a:avLst/>
          </a:prstGeom>
        </p:spPr>
      </p:pic>
      <p:pic>
        <p:nvPicPr>
          <p:cNvPr id="5132" name="Picture 12" descr="MEETMAGIC | Conversations that Count - meetmagic">
            <a:extLst>
              <a:ext uri="{FF2B5EF4-FFF2-40B4-BE49-F238E27FC236}">
                <a16:creationId xmlns:a16="http://schemas.microsoft.com/office/drawing/2014/main" id="{E6E7EC34-AE7A-46CA-936E-C9AC4EB55B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66" y="2814718"/>
            <a:ext cx="771718" cy="771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kstniOkvir 33">
            <a:extLst>
              <a:ext uri="{FF2B5EF4-FFF2-40B4-BE49-F238E27FC236}">
                <a16:creationId xmlns:a16="http://schemas.microsoft.com/office/drawing/2014/main" id="{CDCB6FE4-E80D-4F7F-BCF7-5AA403E8432E}"/>
              </a:ext>
            </a:extLst>
          </p:cNvPr>
          <p:cNvSpPr txBox="1"/>
          <p:nvPr/>
        </p:nvSpPr>
        <p:spPr>
          <a:xfrm>
            <a:off x="2048563" y="3643579"/>
            <a:ext cx="31173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dirty="0"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 </a:t>
            </a:r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izriče svojstvo u većoj mjeri</a:t>
            </a:r>
          </a:p>
          <a:p>
            <a:r>
              <a:rPr lang="pl-PL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pozitiv</a:t>
            </a:r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+ nastavak -iji, -ji,- i, -ši</a:t>
            </a:r>
            <a:endParaRPr lang="hr-H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8" name="Grafika 27" descr="Značka 3">
            <a:extLst>
              <a:ext uri="{FF2B5EF4-FFF2-40B4-BE49-F238E27FC236}">
                <a16:creationId xmlns:a16="http://schemas.microsoft.com/office/drawing/2014/main" id="{83FF04BF-BDB6-439D-8B53-33B8637CEDF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1713" y="4122098"/>
            <a:ext cx="914400" cy="914400"/>
          </a:xfrm>
          <a:prstGeom prst="rect">
            <a:avLst/>
          </a:prstGeom>
        </p:spPr>
      </p:pic>
      <p:sp>
        <p:nvSpPr>
          <p:cNvPr id="29" name="TekstniOkvir 28">
            <a:extLst>
              <a:ext uri="{FF2B5EF4-FFF2-40B4-BE49-F238E27FC236}">
                <a16:creationId xmlns:a16="http://schemas.microsoft.com/office/drawing/2014/main" id="{5F08C293-5166-4DCE-81C1-FF1E280ABF7E}"/>
              </a:ext>
            </a:extLst>
          </p:cNvPr>
          <p:cNvSpPr txBox="1"/>
          <p:nvPr/>
        </p:nvSpPr>
        <p:spPr>
          <a:xfrm>
            <a:off x="5395596" y="2387247"/>
            <a:ext cx="34392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Impact" panose="020B0806030902050204" pitchFamily="34" charset="0"/>
              </a:rPr>
              <a:t>pametan              vruć                lak</a:t>
            </a:r>
          </a:p>
        </p:txBody>
      </p:sp>
      <p:sp>
        <p:nvSpPr>
          <p:cNvPr id="39" name="TekstniOkvir 38">
            <a:extLst>
              <a:ext uri="{FF2B5EF4-FFF2-40B4-BE49-F238E27FC236}">
                <a16:creationId xmlns:a16="http://schemas.microsoft.com/office/drawing/2014/main" id="{0B06935E-E632-491C-B979-757AC5297433}"/>
              </a:ext>
            </a:extLst>
          </p:cNvPr>
          <p:cNvSpPr txBox="1"/>
          <p:nvPr/>
        </p:nvSpPr>
        <p:spPr>
          <a:xfrm>
            <a:off x="5361499" y="3726114"/>
            <a:ext cx="34392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Impact" panose="020B0806030902050204" pitchFamily="34" charset="0"/>
              </a:rPr>
              <a:t>pametn</a:t>
            </a:r>
            <a:r>
              <a:rPr lang="hr-HR" sz="2000" dirty="0">
                <a:solidFill>
                  <a:srgbClr val="FF9933"/>
                </a:solidFill>
                <a:latin typeface="Impact" panose="020B0806030902050204" pitchFamily="34" charset="0"/>
              </a:rPr>
              <a:t>iji</a:t>
            </a:r>
            <a:r>
              <a:rPr lang="hr-H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Impact" panose="020B0806030902050204" pitchFamily="34" charset="0"/>
              </a:rPr>
              <a:t>             vruć</a:t>
            </a:r>
            <a:r>
              <a:rPr lang="hr-HR" sz="2000" dirty="0">
                <a:solidFill>
                  <a:srgbClr val="FF9933"/>
                </a:solidFill>
                <a:latin typeface="Impact" panose="020B0806030902050204" pitchFamily="34" charset="0"/>
              </a:rPr>
              <a:t>i </a:t>
            </a:r>
            <a:r>
              <a:rPr lang="hr-H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Impact" panose="020B0806030902050204" pitchFamily="34" charset="0"/>
              </a:rPr>
              <a:t>             lak</a:t>
            </a:r>
            <a:r>
              <a:rPr lang="hr-HR" sz="2000" dirty="0">
                <a:solidFill>
                  <a:srgbClr val="FF9933"/>
                </a:solidFill>
                <a:latin typeface="Impact" panose="020B0806030902050204" pitchFamily="34" charset="0"/>
              </a:rPr>
              <a:t>ši</a:t>
            </a:r>
          </a:p>
        </p:txBody>
      </p:sp>
      <p:sp>
        <p:nvSpPr>
          <p:cNvPr id="40" name="TekstniOkvir 39">
            <a:extLst>
              <a:ext uri="{FF2B5EF4-FFF2-40B4-BE49-F238E27FC236}">
                <a16:creationId xmlns:a16="http://schemas.microsoft.com/office/drawing/2014/main" id="{05482D7E-18E7-44F8-9712-6EFCD049E816}"/>
              </a:ext>
            </a:extLst>
          </p:cNvPr>
          <p:cNvSpPr txBox="1"/>
          <p:nvPr/>
        </p:nvSpPr>
        <p:spPr>
          <a:xfrm>
            <a:off x="5296433" y="5123382"/>
            <a:ext cx="40880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>
                <a:solidFill>
                  <a:srgbClr val="FF9933"/>
                </a:solidFill>
                <a:latin typeface="Impact" panose="020B0806030902050204" pitchFamily="34" charset="0"/>
              </a:rPr>
              <a:t>naj</a:t>
            </a:r>
            <a:r>
              <a:rPr lang="hr-H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Impact" panose="020B0806030902050204" pitchFamily="34" charset="0"/>
              </a:rPr>
              <a:t>pametniji      </a:t>
            </a:r>
            <a:r>
              <a:rPr lang="hr-HR" sz="2000" dirty="0">
                <a:solidFill>
                  <a:srgbClr val="FF9933"/>
                </a:solidFill>
                <a:latin typeface="Impact" panose="020B0806030902050204" pitchFamily="34" charset="0"/>
              </a:rPr>
              <a:t>naj</a:t>
            </a:r>
            <a:r>
              <a:rPr lang="hr-H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Impact" panose="020B0806030902050204" pitchFamily="34" charset="0"/>
              </a:rPr>
              <a:t>vrući      </a:t>
            </a:r>
            <a:r>
              <a:rPr lang="hr-HR" sz="2000" dirty="0">
                <a:solidFill>
                  <a:srgbClr val="FF9933"/>
                </a:solidFill>
                <a:latin typeface="Impact" panose="020B0806030902050204" pitchFamily="34" charset="0"/>
              </a:rPr>
              <a:t>naj</a:t>
            </a:r>
            <a:r>
              <a:rPr lang="hr-H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Impact" panose="020B0806030902050204" pitchFamily="34" charset="0"/>
              </a:rPr>
              <a:t>lakši</a:t>
            </a:r>
          </a:p>
        </p:txBody>
      </p:sp>
      <p:pic>
        <p:nvPicPr>
          <p:cNvPr id="31" name="Grafika 30" descr="Strelica dolje">
            <a:extLst>
              <a:ext uri="{FF2B5EF4-FFF2-40B4-BE49-F238E27FC236}">
                <a16:creationId xmlns:a16="http://schemas.microsoft.com/office/drawing/2014/main" id="{D148EF80-5F57-4512-A213-1961C974449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474628" y="2781064"/>
            <a:ext cx="914400" cy="914400"/>
          </a:xfrm>
          <a:prstGeom prst="rect">
            <a:avLst/>
          </a:prstGeom>
        </p:spPr>
      </p:pic>
      <p:pic>
        <p:nvPicPr>
          <p:cNvPr id="33" name="Slika 32">
            <a:extLst>
              <a:ext uri="{FF2B5EF4-FFF2-40B4-BE49-F238E27FC236}">
                <a16:creationId xmlns:a16="http://schemas.microsoft.com/office/drawing/2014/main" id="{E0796E00-9CA4-4455-93FC-A4E3B13FA7A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838476" y="4174785"/>
            <a:ext cx="914479" cy="914479"/>
          </a:xfrm>
          <a:prstGeom prst="rect">
            <a:avLst/>
          </a:prstGeom>
        </p:spPr>
      </p:pic>
      <p:pic>
        <p:nvPicPr>
          <p:cNvPr id="35" name="Slika 34">
            <a:extLst>
              <a:ext uri="{FF2B5EF4-FFF2-40B4-BE49-F238E27FC236}">
                <a16:creationId xmlns:a16="http://schemas.microsoft.com/office/drawing/2014/main" id="{13842535-F42A-4CBE-AD42-25F4FC85410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794701" y="2780985"/>
            <a:ext cx="914479" cy="914479"/>
          </a:xfrm>
          <a:prstGeom prst="rect">
            <a:avLst/>
          </a:prstGeom>
        </p:spPr>
      </p:pic>
      <p:pic>
        <p:nvPicPr>
          <p:cNvPr id="36" name="Slika 35">
            <a:extLst>
              <a:ext uri="{FF2B5EF4-FFF2-40B4-BE49-F238E27FC236}">
                <a16:creationId xmlns:a16="http://schemas.microsoft.com/office/drawing/2014/main" id="{AA9F7F70-18A8-4A12-97DB-4DCC0F5BF1B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972986" y="4190265"/>
            <a:ext cx="914479" cy="914479"/>
          </a:xfrm>
          <a:prstGeom prst="rect">
            <a:avLst/>
          </a:prstGeom>
        </p:spPr>
      </p:pic>
      <p:pic>
        <p:nvPicPr>
          <p:cNvPr id="38" name="Slika 37">
            <a:extLst>
              <a:ext uri="{FF2B5EF4-FFF2-40B4-BE49-F238E27FC236}">
                <a16:creationId xmlns:a16="http://schemas.microsoft.com/office/drawing/2014/main" id="{9D4D6D47-4A1C-43BF-8C86-958FD629E33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920367" y="2764515"/>
            <a:ext cx="914479" cy="914479"/>
          </a:xfrm>
          <a:prstGeom prst="rect">
            <a:avLst/>
          </a:prstGeom>
        </p:spPr>
      </p:pic>
      <p:pic>
        <p:nvPicPr>
          <p:cNvPr id="41" name="Slika 40">
            <a:extLst>
              <a:ext uri="{FF2B5EF4-FFF2-40B4-BE49-F238E27FC236}">
                <a16:creationId xmlns:a16="http://schemas.microsoft.com/office/drawing/2014/main" id="{0F15D678-B993-433A-B8FF-13CBA986A04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489386" y="4151549"/>
            <a:ext cx="914479" cy="914479"/>
          </a:xfrm>
          <a:prstGeom prst="rect">
            <a:avLst/>
          </a:prstGeom>
        </p:spPr>
      </p:pic>
      <p:sp>
        <p:nvSpPr>
          <p:cNvPr id="51" name="TekstniOkvir 50">
            <a:extLst>
              <a:ext uri="{FF2B5EF4-FFF2-40B4-BE49-F238E27FC236}">
                <a16:creationId xmlns:a16="http://schemas.microsoft.com/office/drawing/2014/main" id="{258CE0BE-2E1D-4C7E-995C-87E2E4A7E764}"/>
              </a:ext>
            </a:extLst>
          </p:cNvPr>
          <p:cNvSpPr txBox="1"/>
          <p:nvPr/>
        </p:nvSpPr>
        <p:spPr>
          <a:xfrm>
            <a:off x="1780984" y="5045537"/>
            <a:ext cx="32954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hr-HR" dirty="0"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 </a:t>
            </a:r>
            <a:r>
              <a:rPr lang="hr-H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izriče svojstvo u najvećoj mjeri</a:t>
            </a:r>
          </a:p>
          <a:p>
            <a:pPr algn="ctr"/>
            <a:r>
              <a:rPr lang="hr-H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naj</a:t>
            </a:r>
            <a:r>
              <a:rPr lang="hr-HR" dirty="0"/>
              <a:t>+ </a:t>
            </a:r>
            <a:r>
              <a:rPr lang="hr-HR" i="1" dirty="0"/>
              <a:t>komparativ</a:t>
            </a:r>
          </a:p>
        </p:txBody>
      </p:sp>
    </p:spTree>
    <p:extLst>
      <p:ext uri="{BB962C8B-B14F-4D97-AF65-F5344CB8AC3E}">
        <p14:creationId xmlns:p14="http://schemas.microsoft.com/office/powerpoint/2010/main" val="3896954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  <p:bldP spid="17" grpId="0"/>
      <p:bldP spid="10" grpId="0"/>
      <p:bldP spid="20" grpId="0"/>
      <p:bldP spid="21" grpId="0"/>
      <p:bldP spid="23" grpId="0"/>
      <p:bldP spid="34" grpId="0"/>
      <p:bldP spid="29" grpId="0"/>
      <p:bldP spid="39" grpId="0"/>
      <p:bldP spid="40" grpId="0"/>
      <p:bldP spid="5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lika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268"/>
          <a:stretch/>
        </p:blipFill>
        <p:spPr>
          <a:xfrm rot="16200000">
            <a:off x="5501714" y="167712"/>
            <a:ext cx="1188575" cy="12192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Slika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04" t="54643" r="73268"/>
          <a:stretch/>
        </p:blipFill>
        <p:spPr>
          <a:xfrm rot="5400000">
            <a:off x="2626958" y="-2626180"/>
            <a:ext cx="1035698" cy="62880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Slika 3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683"/>
          <a:stretch>
            <a:fillRect/>
          </a:stretch>
        </p:blipFill>
        <p:spPr bwMode="auto">
          <a:xfrm>
            <a:off x="10245469" y="5816510"/>
            <a:ext cx="1309065" cy="894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1977" y="4184326"/>
            <a:ext cx="1906255" cy="1956293"/>
          </a:xfrm>
          <a:prstGeom prst="rect">
            <a:avLst/>
          </a:prstGeom>
        </p:spPr>
      </p:pic>
      <p:pic>
        <p:nvPicPr>
          <p:cNvPr id="2" name="Slika 1">
            <a:hlinkClick r:id="rId5" action="ppaction://hlinksldjump"/>
            <a:extLst>
              <a:ext uri="{FF2B5EF4-FFF2-40B4-BE49-F238E27FC236}">
                <a16:creationId xmlns:a16="http://schemas.microsoft.com/office/drawing/2014/main" id="{B555A430-3EC0-4E40-85B1-098FC5093E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18632" y="147086"/>
            <a:ext cx="871804" cy="627942"/>
          </a:xfrm>
          <a:prstGeom prst="rect">
            <a:avLst/>
          </a:prstGeom>
        </p:spPr>
      </p:pic>
      <p:sp>
        <p:nvSpPr>
          <p:cNvPr id="3" name="TekstniOkvir 2">
            <a:extLst>
              <a:ext uri="{FF2B5EF4-FFF2-40B4-BE49-F238E27FC236}">
                <a16:creationId xmlns:a16="http://schemas.microsoft.com/office/drawing/2014/main" id="{D1D932CA-4A47-4825-8A16-3D2F645746EE}"/>
              </a:ext>
            </a:extLst>
          </p:cNvPr>
          <p:cNvSpPr txBox="1"/>
          <p:nvPr/>
        </p:nvSpPr>
        <p:spPr>
          <a:xfrm>
            <a:off x="4868777" y="451862"/>
            <a:ext cx="17726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Prezent</a:t>
            </a: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059044A8-74D5-466A-874B-21ADBC959FE8}"/>
              </a:ext>
            </a:extLst>
          </p:cNvPr>
          <p:cNvSpPr txBox="1"/>
          <p:nvPr/>
        </p:nvSpPr>
        <p:spPr>
          <a:xfrm>
            <a:off x="7242798" y="304698"/>
            <a:ext cx="3740262" cy="92333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hr-HR" dirty="0">
                <a:solidFill>
                  <a:schemeClr val="bg1"/>
                </a:solidFill>
                <a:latin typeface="Impact" panose="020B0806030902050204" pitchFamily="34" charset="0"/>
              </a:rPr>
              <a:t>SPREZANJE ili KONJUGACIJA: </a:t>
            </a:r>
          </a:p>
          <a:p>
            <a:pPr algn="ctr"/>
            <a:r>
              <a:rPr lang="hr-HR" dirty="0">
                <a:solidFill>
                  <a:schemeClr val="bg1"/>
                </a:solidFill>
                <a:latin typeface="Impact" panose="020B0806030902050204" pitchFamily="34" charset="0"/>
              </a:rPr>
              <a:t>mijenjanje glagola po glagolskim osobama.</a:t>
            </a:r>
          </a:p>
        </p:txBody>
      </p:sp>
      <p:graphicFrame>
        <p:nvGraphicFramePr>
          <p:cNvPr id="4" name="Dijagram 3">
            <a:extLst>
              <a:ext uri="{FF2B5EF4-FFF2-40B4-BE49-F238E27FC236}">
                <a16:creationId xmlns:a16="http://schemas.microsoft.com/office/drawing/2014/main" id="{ADB094CB-A8E4-4F2C-B090-630E018137E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90003314"/>
              </p:ext>
            </p:extLst>
          </p:nvPr>
        </p:nvGraphicFramePr>
        <p:xfrm>
          <a:off x="955190" y="484692"/>
          <a:ext cx="5916863" cy="37079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11" name="Slika 10">
            <a:extLst>
              <a:ext uri="{FF2B5EF4-FFF2-40B4-BE49-F238E27FC236}">
                <a16:creationId xmlns:a16="http://schemas.microsoft.com/office/drawing/2014/main" id="{8501EB28-BCE2-4C2B-ADFB-DA18F048BE8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67294" y="1519510"/>
            <a:ext cx="9174480" cy="1682496"/>
          </a:xfrm>
          <a:prstGeom prst="rect">
            <a:avLst/>
          </a:prstGeom>
        </p:spPr>
      </p:pic>
      <p:sp>
        <p:nvSpPr>
          <p:cNvPr id="18" name="TekstniOkvir 17">
            <a:extLst>
              <a:ext uri="{FF2B5EF4-FFF2-40B4-BE49-F238E27FC236}">
                <a16:creationId xmlns:a16="http://schemas.microsoft.com/office/drawing/2014/main" id="{DA5E3BFD-F69C-4558-80F5-72D2091B2D35}"/>
              </a:ext>
            </a:extLst>
          </p:cNvPr>
          <p:cNvSpPr txBox="1"/>
          <p:nvPr/>
        </p:nvSpPr>
        <p:spPr>
          <a:xfrm>
            <a:off x="933239" y="5154469"/>
            <a:ext cx="3451451" cy="1337226"/>
          </a:xfrm>
          <a:prstGeom prst="rect">
            <a:avLst/>
          </a:prstGeom>
          <a:solidFill>
            <a:schemeClr val="accent3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hr-HR" sz="1600" dirty="0">
                <a:solidFill>
                  <a:srgbClr val="FF6600"/>
                </a:solidFill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Prezent pomoćnih glagola (nenaglašeni):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hr-HR" sz="1600" dirty="0">
                <a:solidFill>
                  <a:schemeClr val="bg1"/>
                </a:solidFill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BITI</a:t>
            </a:r>
            <a:r>
              <a:rPr lang="hr-HR" sz="1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sz="1600" b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(sam, si, je, smo ste, su)	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hr-HR" sz="1600" dirty="0">
                <a:solidFill>
                  <a:schemeClr val="bg1"/>
                </a:solidFill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HTJETI </a:t>
            </a:r>
            <a:r>
              <a:rPr lang="hr-HR" sz="1600" b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(ću, ćeš, će, ćemo, ćete, će)</a:t>
            </a:r>
            <a:endParaRPr lang="hr-HR" sz="1600" dirty="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ekstniOkvir 19">
            <a:extLst>
              <a:ext uri="{FF2B5EF4-FFF2-40B4-BE49-F238E27FC236}">
                <a16:creationId xmlns:a16="http://schemas.microsoft.com/office/drawing/2014/main" id="{ADC23885-64AA-4EA1-B862-044CA175D0A0}"/>
              </a:ext>
            </a:extLst>
          </p:cNvPr>
          <p:cNvSpPr txBox="1"/>
          <p:nvPr/>
        </p:nvSpPr>
        <p:spPr>
          <a:xfrm>
            <a:off x="263768" y="4366970"/>
            <a:ext cx="456179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r-HR" dirty="0">
                <a:solidFill>
                  <a:schemeClr val="tx1">
                    <a:lumMod val="65000"/>
                    <a:lumOff val="35000"/>
                  </a:schemeClr>
                </a:solidFill>
                <a:latin typeface="Impact" panose="020B0806030902050204" pitchFamily="34" charset="0"/>
              </a:rPr>
              <a:t>Pomoćni glagoli </a:t>
            </a:r>
            <a:r>
              <a:rPr lang="hr-HR" dirty="0">
                <a:solidFill>
                  <a:srgbClr val="FF9933"/>
                </a:solidFill>
                <a:latin typeface="Impact" panose="020B0806030902050204" pitchFamily="34" charset="0"/>
              </a:rPr>
              <a:t>BITI </a:t>
            </a:r>
            <a:r>
              <a:rPr lang="hr-HR" dirty="0">
                <a:solidFill>
                  <a:schemeClr val="tx1">
                    <a:lumMod val="65000"/>
                    <a:lumOff val="35000"/>
                  </a:schemeClr>
                </a:solidFill>
                <a:latin typeface="Impact" panose="020B0806030902050204" pitchFamily="34" charset="0"/>
              </a:rPr>
              <a:t>i</a:t>
            </a:r>
            <a:r>
              <a:rPr lang="hr-HR" dirty="0">
                <a:solidFill>
                  <a:srgbClr val="FF9933"/>
                </a:solidFill>
                <a:latin typeface="Impact" panose="020B0806030902050204" pitchFamily="34" charset="0"/>
              </a:rPr>
              <a:t> HTJETI </a:t>
            </a:r>
          </a:p>
          <a:p>
            <a:pPr algn="ctr"/>
            <a:r>
              <a:rPr lang="hr-HR" dirty="0">
                <a:solidFill>
                  <a:schemeClr val="tx1">
                    <a:lumMod val="65000"/>
                    <a:lumOff val="35000"/>
                  </a:schemeClr>
                </a:solidFill>
                <a:latin typeface="Impact" panose="020B0806030902050204" pitchFamily="34" charset="0"/>
              </a:rPr>
              <a:t>pomažu u tvorbi drugih glagolskih vremena.</a:t>
            </a:r>
          </a:p>
        </p:txBody>
      </p:sp>
      <p:pic>
        <p:nvPicPr>
          <p:cNvPr id="34" name="Slika 33">
            <a:extLst>
              <a:ext uri="{FF2B5EF4-FFF2-40B4-BE49-F238E27FC236}">
                <a16:creationId xmlns:a16="http://schemas.microsoft.com/office/drawing/2014/main" id="{3AE07388-6DB6-43C9-B376-FC535D6341F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434737" y="4000855"/>
            <a:ext cx="9174480" cy="1479804"/>
          </a:xfrm>
          <a:prstGeom prst="rect">
            <a:avLst/>
          </a:prstGeom>
        </p:spPr>
      </p:pic>
      <p:grpSp>
        <p:nvGrpSpPr>
          <p:cNvPr id="37" name="Grupa 36">
            <a:extLst>
              <a:ext uri="{FF2B5EF4-FFF2-40B4-BE49-F238E27FC236}">
                <a16:creationId xmlns:a16="http://schemas.microsoft.com/office/drawing/2014/main" id="{EE9FD71B-AD42-493D-8F35-255BB0A1DCE1}"/>
              </a:ext>
            </a:extLst>
          </p:cNvPr>
          <p:cNvGrpSpPr/>
          <p:nvPr/>
        </p:nvGrpSpPr>
        <p:grpSpPr>
          <a:xfrm>
            <a:off x="5902778" y="3598695"/>
            <a:ext cx="4244719" cy="1739795"/>
            <a:chOff x="5902778" y="3598695"/>
            <a:chExt cx="4244719" cy="1739795"/>
          </a:xfrm>
        </p:grpSpPr>
        <p:sp>
          <p:nvSpPr>
            <p:cNvPr id="35" name="TekstniOkvir 34">
              <a:extLst>
                <a:ext uri="{FF2B5EF4-FFF2-40B4-BE49-F238E27FC236}">
                  <a16:creationId xmlns:a16="http://schemas.microsoft.com/office/drawing/2014/main" id="{9B0B0FEF-4DD8-40D8-8696-7D174C1787C7}"/>
                </a:ext>
              </a:extLst>
            </p:cNvPr>
            <p:cNvSpPr txBox="1"/>
            <p:nvPr/>
          </p:nvSpPr>
          <p:spPr>
            <a:xfrm>
              <a:off x="5902778" y="3598695"/>
              <a:ext cx="424471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Impact" panose="020B0806030902050204" pitchFamily="34" charset="0"/>
                </a:rPr>
                <a:t>prezent glagola trčati               prezent glagola piti</a:t>
              </a:r>
            </a:p>
          </p:txBody>
        </p:sp>
        <p:pic>
          <p:nvPicPr>
            <p:cNvPr id="36" name="Slika 35">
              <a:extLst>
                <a:ext uri="{FF2B5EF4-FFF2-40B4-BE49-F238E27FC236}">
                  <a16:creationId xmlns:a16="http://schemas.microsoft.com/office/drawing/2014/main" id="{4AB395FF-6BCD-4DAC-B9D8-1A3635F7B1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7710240" y="3777779"/>
              <a:ext cx="85351" cy="15607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08270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 animBg="1"/>
      <p:bldGraphic spid="4" grpId="0">
        <p:bldAsOne/>
      </p:bldGraphic>
      <p:bldP spid="18" grpId="0" animBg="1"/>
      <p:bldP spid="20" grpId="0"/>
    </p:bldLst>
  </p:timing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1202</TotalTime>
  <Words>1916</Words>
  <Application>Microsoft Office PowerPoint</Application>
  <PresentationFormat>Široki zaslon</PresentationFormat>
  <Paragraphs>388</Paragraphs>
  <Slides>22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5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22</vt:i4>
      </vt:variant>
    </vt:vector>
  </HeadingPairs>
  <TitlesOfParts>
    <vt:vector size="28" baseType="lpstr">
      <vt:lpstr>Arial</vt:lpstr>
      <vt:lpstr>Bookman Old Style</vt:lpstr>
      <vt:lpstr>Calibri</vt:lpstr>
      <vt:lpstr>Calibri Light</vt:lpstr>
      <vt:lpstr>Impact</vt:lpstr>
      <vt:lpstr>Tema sustava Office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prezentacija</dc:title>
  <dc:creator>Anita Šojat</dc:creator>
  <cp:lastModifiedBy>Zvonimir Čeč</cp:lastModifiedBy>
  <cp:revision>94</cp:revision>
  <dcterms:created xsi:type="dcterms:W3CDTF">2020-06-01T11:32:25Z</dcterms:created>
  <dcterms:modified xsi:type="dcterms:W3CDTF">2020-06-11T13:02:16Z</dcterms:modified>
</cp:coreProperties>
</file>